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8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8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54736" y="5367528"/>
            <a:ext cx="794004" cy="7955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81989" y="5858539"/>
            <a:ext cx="166737" cy="1667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91476" y="5368033"/>
            <a:ext cx="166737" cy="1667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566927" y="5320284"/>
            <a:ext cx="829056" cy="8290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8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6497" y="1501940"/>
            <a:ext cx="777900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jpg"/><Relationship Id="rId24" Type="http://schemas.openxmlformats.org/officeDocument/2006/relationships/image" Target="../media/image4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20" Type="http://schemas.openxmlformats.org/officeDocument/2006/relationships/image" Target="../media/image66.png"/><Relationship Id="rId21" Type="http://schemas.openxmlformats.org/officeDocument/2006/relationships/image" Target="../media/image67.png"/><Relationship Id="rId22" Type="http://schemas.openxmlformats.org/officeDocument/2006/relationships/image" Target="../media/image68.png"/><Relationship Id="rId23" Type="http://schemas.openxmlformats.org/officeDocument/2006/relationships/image" Target="../media/image69.png"/><Relationship Id="rId24" Type="http://schemas.openxmlformats.org/officeDocument/2006/relationships/image" Target="../media/image70.png"/><Relationship Id="rId25" Type="http://schemas.openxmlformats.org/officeDocument/2006/relationships/image" Target="../media/image71.png"/><Relationship Id="rId26" Type="http://schemas.openxmlformats.org/officeDocument/2006/relationships/image" Target="../media/image72.png"/><Relationship Id="rId27" Type="http://schemas.openxmlformats.org/officeDocument/2006/relationships/image" Target="../media/image7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jp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87.png"/><Relationship Id="rId15" Type="http://schemas.openxmlformats.org/officeDocument/2006/relationships/image" Target="../media/image88.png"/><Relationship Id="rId16" Type="http://schemas.openxmlformats.org/officeDocument/2006/relationships/image" Target="../media/image89.png"/><Relationship Id="rId17" Type="http://schemas.openxmlformats.org/officeDocument/2006/relationships/image" Target="../media/image90.png"/><Relationship Id="rId18" Type="http://schemas.openxmlformats.org/officeDocument/2006/relationships/image" Target="../media/image91.png"/><Relationship Id="rId19" Type="http://schemas.openxmlformats.org/officeDocument/2006/relationships/image" Target="../media/image92.png"/><Relationship Id="rId20" Type="http://schemas.openxmlformats.org/officeDocument/2006/relationships/image" Target="../media/image93.png"/><Relationship Id="rId21" Type="http://schemas.openxmlformats.org/officeDocument/2006/relationships/image" Target="../media/image94.png"/><Relationship Id="rId22" Type="http://schemas.openxmlformats.org/officeDocument/2006/relationships/image" Target="../media/image95.png"/><Relationship Id="rId23" Type="http://schemas.openxmlformats.org/officeDocument/2006/relationships/image" Target="../media/image96.png"/><Relationship Id="rId24" Type="http://schemas.openxmlformats.org/officeDocument/2006/relationships/image" Target="../media/image97.png"/><Relationship Id="rId25" Type="http://schemas.openxmlformats.org/officeDocument/2006/relationships/image" Target="../media/image98.png"/><Relationship Id="rId26" Type="http://schemas.openxmlformats.org/officeDocument/2006/relationships/image" Target="../media/image99.png"/><Relationship Id="rId27" Type="http://schemas.openxmlformats.org/officeDocument/2006/relationships/image" Target="../media/image10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1.jpg"/><Relationship Id="rId3" Type="http://schemas.openxmlformats.org/officeDocument/2006/relationships/image" Target="../media/image10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440067"/>
            <a:ext cx="3347720" cy="2073910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dirty="0" spc="-80">
                <a:latin typeface="Georgia"/>
                <a:cs typeface="Georgia"/>
              </a:rPr>
              <a:t>Wanna </a:t>
            </a:r>
            <a:r>
              <a:rPr dirty="0" spc="-15">
                <a:latin typeface="Georgia"/>
                <a:cs typeface="Georgia"/>
              </a:rPr>
              <a:t>Be </a:t>
            </a:r>
            <a:r>
              <a:rPr dirty="0" spc="5">
                <a:latin typeface="Georgia"/>
                <a:cs typeface="Georgia"/>
              </a:rPr>
              <a:t>a  </a:t>
            </a:r>
            <a:r>
              <a:rPr dirty="0" spc="-60">
                <a:latin typeface="Georgia"/>
                <a:cs typeface="Georgia"/>
              </a:rPr>
              <a:t>Frac </a:t>
            </a:r>
            <a:r>
              <a:rPr dirty="0" spc="-75">
                <a:latin typeface="Georgia"/>
                <a:cs typeface="Georgia"/>
              </a:rPr>
              <a:t>Sand  </a:t>
            </a:r>
            <a:r>
              <a:rPr dirty="0" spc="-105">
                <a:latin typeface="Georgia"/>
                <a:cs typeface="Georgia"/>
              </a:rPr>
              <a:t>Hauler?</a:t>
            </a:r>
          </a:p>
        </p:txBody>
      </p:sp>
      <p:sp>
        <p:nvSpPr>
          <p:cNvPr id="3" name="object 3"/>
          <p:cNvSpPr/>
          <p:nvPr/>
        </p:nvSpPr>
        <p:spPr>
          <a:xfrm>
            <a:off x="561651" y="278345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1965" y="0"/>
                </a:moveTo>
                <a:lnTo>
                  <a:pt x="18173" y="0"/>
                </a:lnTo>
                <a:lnTo>
                  <a:pt x="12293" y="2451"/>
                </a:lnTo>
                <a:lnTo>
                  <a:pt x="2463" y="12217"/>
                </a:lnTo>
                <a:lnTo>
                  <a:pt x="0" y="18110"/>
                </a:lnTo>
                <a:lnTo>
                  <a:pt x="0" y="31978"/>
                </a:lnTo>
                <a:lnTo>
                  <a:pt x="2463" y="37896"/>
                </a:lnTo>
                <a:lnTo>
                  <a:pt x="12293" y="47726"/>
                </a:lnTo>
                <a:lnTo>
                  <a:pt x="18173" y="50177"/>
                </a:lnTo>
                <a:lnTo>
                  <a:pt x="31965" y="50177"/>
                </a:lnTo>
                <a:lnTo>
                  <a:pt x="37884" y="47726"/>
                </a:lnTo>
                <a:lnTo>
                  <a:pt x="47726" y="37896"/>
                </a:lnTo>
                <a:lnTo>
                  <a:pt x="50177" y="31978"/>
                </a:lnTo>
                <a:lnTo>
                  <a:pt x="50177" y="18110"/>
                </a:lnTo>
                <a:lnTo>
                  <a:pt x="47726" y="12217"/>
                </a:lnTo>
                <a:lnTo>
                  <a:pt x="37884" y="245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7774" y="2739517"/>
            <a:ext cx="1318260" cy="186690"/>
          </a:xfrm>
          <a:custGeom>
            <a:avLst/>
            <a:gdLst/>
            <a:ahLst/>
            <a:cxnLst/>
            <a:rect l="l" t="t" r="r" b="b"/>
            <a:pathLst>
              <a:path w="1318260" h="186689">
                <a:moveTo>
                  <a:pt x="596" y="103898"/>
                </a:moveTo>
                <a:lnTo>
                  <a:pt x="596" y="129032"/>
                </a:lnTo>
                <a:lnTo>
                  <a:pt x="9236" y="134547"/>
                </a:lnTo>
                <a:lnTo>
                  <a:pt x="18334" y="138483"/>
                </a:lnTo>
                <a:lnTo>
                  <a:pt x="27891" y="140844"/>
                </a:lnTo>
                <a:lnTo>
                  <a:pt x="37909" y="141630"/>
                </a:lnTo>
                <a:lnTo>
                  <a:pt x="46398" y="140980"/>
                </a:lnTo>
                <a:lnTo>
                  <a:pt x="72511" y="124218"/>
                </a:lnTo>
                <a:lnTo>
                  <a:pt x="37706" y="124218"/>
                </a:lnTo>
                <a:lnTo>
                  <a:pt x="27485" y="122947"/>
                </a:lnTo>
                <a:lnTo>
                  <a:pt x="17894" y="119135"/>
                </a:lnTo>
                <a:lnTo>
                  <a:pt x="8931" y="112785"/>
                </a:lnTo>
                <a:lnTo>
                  <a:pt x="596" y="103898"/>
                </a:lnTo>
                <a:close/>
              </a:path>
              <a:path w="1318260" h="186689">
                <a:moveTo>
                  <a:pt x="40779" y="0"/>
                </a:moveTo>
                <a:lnTo>
                  <a:pt x="2835" y="21924"/>
                </a:lnTo>
                <a:lnTo>
                  <a:pt x="0" y="36728"/>
                </a:lnTo>
                <a:lnTo>
                  <a:pt x="0" y="43980"/>
                </a:lnTo>
                <a:lnTo>
                  <a:pt x="26123" y="72974"/>
                </a:lnTo>
                <a:lnTo>
                  <a:pt x="41173" y="82118"/>
                </a:lnTo>
                <a:lnTo>
                  <a:pt x="49141" y="87864"/>
                </a:lnTo>
                <a:lnTo>
                  <a:pt x="54832" y="93770"/>
                </a:lnTo>
                <a:lnTo>
                  <a:pt x="58246" y="99838"/>
                </a:lnTo>
                <a:lnTo>
                  <a:pt x="59385" y="106070"/>
                </a:lnTo>
                <a:lnTo>
                  <a:pt x="59385" y="111264"/>
                </a:lnTo>
                <a:lnTo>
                  <a:pt x="57327" y="115582"/>
                </a:lnTo>
                <a:lnTo>
                  <a:pt x="49072" y="122491"/>
                </a:lnTo>
                <a:lnTo>
                  <a:pt x="43916" y="124218"/>
                </a:lnTo>
                <a:lnTo>
                  <a:pt x="72511" y="124218"/>
                </a:lnTo>
                <a:lnTo>
                  <a:pt x="75207" y="119286"/>
                </a:lnTo>
                <a:lnTo>
                  <a:pt x="77295" y="112141"/>
                </a:lnTo>
                <a:lnTo>
                  <a:pt x="77990" y="104216"/>
                </a:lnTo>
                <a:lnTo>
                  <a:pt x="76409" y="93055"/>
                </a:lnTo>
                <a:lnTo>
                  <a:pt x="71666" y="82926"/>
                </a:lnTo>
                <a:lnTo>
                  <a:pt x="63760" y="73828"/>
                </a:lnTo>
                <a:lnTo>
                  <a:pt x="52692" y="65760"/>
                </a:lnTo>
                <a:lnTo>
                  <a:pt x="30784" y="52832"/>
                </a:lnTo>
                <a:lnTo>
                  <a:pt x="25869" y="49034"/>
                </a:lnTo>
                <a:lnTo>
                  <a:pt x="19748" y="41808"/>
                </a:lnTo>
                <a:lnTo>
                  <a:pt x="18211" y="37934"/>
                </a:lnTo>
                <a:lnTo>
                  <a:pt x="18309" y="28941"/>
                </a:lnTo>
                <a:lnTo>
                  <a:pt x="20294" y="25298"/>
                </a:lnTo>
                <a:lnTo>
                  <a:pt x="28600" y="19316"/>
                </a:lnTo>
                <a:lnTo>
                  <a:pt x="33921" y="17818"/>
                </a:lnTo>
                <a:lnTo>
                  <a:pt x="72542" y="17818"/>
                </a:lnTo>
                <a:lnTo>
                  <a:pt x="72542" y="9728"/>
                </a:lnTo>
                <a:lnTo>
                  <a:pt x="65141" y="5475"/>
                </a:lnTo>
                <a:lnTo>
                  <a:pt x="57380" y="2435"/>
                </a:lnTo>
                <a:lnTo>
                  <a:pt x="49259" y="609"/>
                </a:lnTo>
                <a:lnTo>
                  <a:pt x="40779" y="0"/>
                </a:lnTo>
                <a:close/>
              </a:path>
              <a:path w="1318260" h="186689">
                <a:moveTo>
                  <a:pt x="72542" y="17818"/>
                </a:moveTo>
                <a:lnTo>
                  <a:pt x="40385" y="17818"/>
                </a:lnTo>
                <a:lnTo>
                  <a:pt x="48853" y="18716"/>
                </a:lnTo>
                <a:lnTo>
                  <a:pt x="57035" y="21410"/>
                </a:lnTo>
                <a:lnTo>
                  <a:pt x="64931" y="25903"/>
                </a:lnTo>
                <a:lnTo>
                  <a:pt x="72542" y="32194"/>
                </a:lnTo>
                <a:lnTo>
                  <a:pt x="72542" y="17818"/>
                </a:lnTo>
                <a:close/>
              </a:path>
              <a:path w="1318260" h="186689">
                <a:moveTo>
                  <a:pt x="109689" y="10693"/>
                </a:moveTo>
                <a:lnTo>
                  <a:pt x="103949" y="10693"/>
                </a:lnTo>
                <a:lnTo>
                  <a:pt x="101511" y="11760"/>
                </a:lnTo>
                <a:lnTo>
                  <a:pt x="97281" y="16052"/>
                </a:lnTo>
                <a:lnTo>
                  <a:pt x="96314" y="18313"/>
                </a:lnTo>
                <a:lnTo>
                  <a:pt x="96254" y="24180"/>
                </a:lnTo>
                <a:lnTo>
                  <a:pt x="97281" y="26606"/>
                </a:lnTo>
                <a:lnTo>
                  <a:pt x="101539" y="30911"/>
                </a:lnTo>
                <a:lnTo>
                  <a:pt x="103949" y="31978"/>
                </a:lnTo>
                <a:lnTo>
                  <a:pt x="109689" y="31978"/>
                </a:lnTo>
                <a:lnTo>
                  <a:pt x="112242" y="30899"/>
                </a:lnTo>
                <a:lnTo>
                  <a:pt x="116458" y="26695"/>
                </a:lnTo>
                <a:lnTo>
                  <a:pt x="117513" y="24180"/>
                </a:lnTo>
                <a:lnTo>
                  <a:pt x="117513" y="18313"/>
                </a:lnTo>
                <a:lnTo>
                  <a:pt x="116458" y="15811"/>
                </a:lnTo>
                <a:lnTo>
                  <a:pt x="112229" y="11722"/>
                </a:lnTo>
                <a:lnTo>
                  <a:pt x="109689" y="10693"/>
                </a:lnTo>
                <a:close/>
              </a:path>
              <a:path w="1318260" h="186689">
                <a:moveTo>
                  <a:pt x="115823" y="48996"/>
                </a:moveTo>
                <a:lnTo>
                  <a:pt x="97815" y="48996"/>
                </a:lnTo>
                <a:lnTo>
                  <a:pt x="97815" y="140055"/>
                </a:lnTo>
                <a:lnTo>
                  <a:pt x="115823" y="140055"/>
                </a:lnTo>
                <a:lnTo>
                  <a:pt x="115823" y="48996"/>
                </a:lnTo>
                <a:close/>
              </a:path>
              <a:path w="1318260" h="186689">
                <a:moveTo>
                  <a:pt x="137159" y="114122"/>
                </a:moveTo>
                <a:lnTo>
                  <a:pt x="137159" y="133515"/>
                </a:lnTo>
                <a:lnTo>
                  <a:pt x="143560" y="136613"/>
                </a:lnTo>
                <a:lnTo>
                  <a:pt x="148869" y="138747"/>
                </a:lnTo>
                <a:lnTo>
                  <a:pt x="157314" y="141058"/>
                </a:lnTo>
                <a:lnTo>
                  <a:pt x="162140" y="141630"/>
                </a:lnTo>
                <a:lnTo>
                  <a:pt x="176720" y="141630"/>
                </a:lnTo>
                <a:lnTo>
                  <a:pt x="184226" y="139242"/>
                </a:lnTo>
                <a:lnTo>
                  <a:pt x="195897" y="129679"/>
                </a:lnTo>
                <a:lnTo>
                  <a:pt x="197606" y="126098"/>
                </a:lnTo>
                <a:lnTo>
                  <a:pt x="162534" y="126098"/>
                </a:lnTo>
                <a:lnTo>
                  <a:pt x="158064" y="124993"/>
                </a:lnTo>
                <a:lnTo>
                  <a:pt x="147434" y="120573"/>
                </a:lnTo>
                <a:lnTo>
                  <a:pt x="142239" y="117678"/>
                </a:lnTo>
                <a:lnTo>
                  <a:pt x="137159" y="114122"/>
                </a:lnTo>
                <a:close/>
              </a:path>
              <a:path w="1318260" h="186689">
                <a:moveTo>
                  <a:pt x="166954" y="47218"/>
                </a:moveTo>
                <a:lnTo>
                  <a:pt x="158368" y="47218"/>
                </a:lnTo>
                <a:lnTo>
                  <a:pt x="151358" y="49428"/>
                </a:lnTo>
                <a:lnTo>
                  <a:pt x="140474" y="58267"/>
                </a:lnTo>
                <a:lnTo>
                  <a:pt x="137756" y="63969"/>
                </a:lnTo>
                <a:lnTo>
                  <a:pt x="137756" y="76377"/>
                </a:lnTo>
                <a:lnTo>
                  <a:pt x="165963" y="102539"/>
                </a:lnTo>
                <a:lnTo>
                  <a:pt x="171767" y="105841"/>
                </a:lnTo>
                <a:lnTo>
                  <a:pt x="175539" y="108356"/>
                </a:lnTo>
                <a:lnTo>
                  <a:pt x="179044" y="111861"/>
                </a:lnTo>
                <a:lnTo>
                  <a:pt x="179920" y="114046"/>
                </a:lnTo>
                <a:lnTo>
                  <a:pt x="179920" y="119265"/>
                </a:lnTo>
                <a:lnTo>
                  <a:pt x="178561" y="121475"/>
                </a:lnTo>
                <a:lnTo>
                  <a:pt x="173151" y="125171"/>
                </a:lnTo>
                <a:lnTo>
                  <a:pt x="169925" y="126098"/>
                </a:lnTo>
                <a:lnTo>
                  <a:pt x="197606" y="126098"/>
                </a:lnTo>
                <a:lnTo>
                  <a:pt x="198818" y="123558"/>
                </a:lnTo>
                <a:lnTo>
                  <a:pt x="198818" y="116103"/>
                </a:lnTo>
                <a:lnTo>
                  <a:pt x="169608" y="83947"/>
                </a:lnTo>
                <a:lnTo>
                  <a:pt x="164731" y="81241"/>
                </a:lnTo>
                <a:lnTo>
                  <a:pt x="161315" y="78930"/>
                </a:lnTo>
                <a:lnTo>
                  <a:pt x="157429" y="75107"/>
                </a:lnTo>
                <a:lnTo>
                  <a:pt x="156463" y="73088"/>
                </a:lnTo>
                <a:lnTo>
                  <a:pt x="156584" y="68306"/>
                </a:lnTo>
                <a:lnTo>
                  <a:pt x="157530" y="66560"/>
                </a:lnTo>
                <a:lnTo>
                  <a:pt x="161823" y="63588"/>
                </a:lnTo>
                <a:lnTo>
                  <a:pt x="164642" y="62852"/>
                </a:lnTo>
                <a:lnTo>
                  <a:pt x="194360" y="62852"/>
                </a:lnTo>
                <a:lnTo>
                  <a:pt x="194360" y="54737"/>
                </a:lnTo>
                <a:lnTo>
                  <a:pt x="187381" y="51445"/>
                </a:lnTo>
                <a:lnTo>
                  <a:pt x="180486" y="49096"/>
                </a:lnTo>
                <a:lnTo>
                  <a:pt x="173676" y="47687"/>
                </a:lnTo>
                <a:lnTo>
                  <a:pt x="166954" y="47218"/>
                </a:lnTo>
                <a:close/>
              </a:path>
              <a:path w="1318260" h="186689">
                <a:moveTo>
                  <a:pt x="194360" y="62852"/>
                </a:moveTo>
                <a:lnTo>
                  <a:pt x="168135" y="62852"/>
                </a:lnTo>
                <a:lnTo>
                  <a:pt x="173597" y="63457"/>
                </a:lnTo>
                <a:lnTo>
                  <a:pt x="179790" y="65274"/>
                </a:lnTo>
                <a:lnTo>
                  <a:pt x="186712" y="68306"/>
                </a:lnTo>
                <a:lnTo>
                  <a:pt x="194360" y="72555"/>
                </a:lnTo>
                <a:lnTo>
                  <a:pt x="194360" y="62852"/>
                </a:lnTo>
                <a:close/>
              </a:path>
              <a:path w="1318260" h="186689">
                <a:moveTo>
                  <a:pt x="236956" y="48996"/>
                </a:moveTo>
                <a:lnTo>
                  <a:pt x="218947" y="48996"/>
                </a:lnTo>
                <a:lnTo>
                  <a:pt x="218947" y="112572"/>
                </a:lnTo>
                <a:lnTo>
                  <a:pt x="243789" y="141630"/>
                </a:lnTo>
                <a:lnTo>
                  <a:pt x="254406" y="141630"/>
                </a:lnTo>
                <a:lnTo>
                  <a:pt x="259308" y="140474"/>
                </a:lnTo>
                <a:lnTo>
                  <a:pt x="269138" y="135813"/>
                </a:lnTo>
                <a:lnTo>
                  <a:pt x="273507" y="132562"/>
                </a:lnTo>
                <a:lnTo>
                  <a:pt x="277329" y="128371"/>
                </a:lnTo>
                <a:lnTo>
                  <a:pt x="295351" y="128371"/>
                </a:lnTo>
                <a:lnTo>
                  <a:pt x="295351" y="126593"/>
                </a:lnTo>
                <a:lnTo>
                  <a:pt x="248602" y="126593"/>
                </a:lnTo>
                <a:lnTo>
                  <a:pt x="243801" y="124688"/>
                </a:lnTo>
                <a:lnTo>
                  <a:pt x="238328" y="117119"/>
                </a:lnTo>
                <a:lnTo>
                  <a:pt x="236956" y="110439"/>
                </a:lnTo>
                <a:lnTo>
                  <a:pt x="236956" y="48996"/>
                </a:lnTo>
                <a:close/>
              </a:path>
              <a:path w="1318260" h="186689">
                <a:moveTo>
                  <a:pt x="295351" y="128371"/>
                </a:moveTo>
                <a:lnTo>
                  <a:pt x="277329" y="128371"/>
                </a:lnTo>
                <a:lnTo>
                  <a:pt x="277329" y="140042"/>
                </a:lnTo>
                <a:lnTo>
                  <a:pt x="295351" y="140042"/>
                </a:lnTo>
                <a:lnTo>
                  <a:pt x="295351" y="128371"/>
                </a:lnTo>
                <a:close/>
              </a:path>
              <a:path w="1318260" h="186689">
                <a:moveTo>
                  <a:pt x="295351" y="48996"/>
                </a:moveTo>
                <a:lnTo>
                  <a:pt x="277329" y="48996"/>
                </a:lnTo>
                <a:lnTo>
                  <a:pt x="277329" y="114020"/>
                </a:lnTo>
                <a:lnTo>
                  <a:pt x="271335" y="122402"/>
                </a:lnTo>
                <a:lnTo>
                  <a:pt x="264045" y="126593"/>
                </a:lnTo>
                <a:lnTo>
                  <a:pt x="295351" y="126593"/>
                </a:lnTo>
                <a:lnTo>
                  <a:pt x="295351" y="48996"/>
                </a:lnTo>
                <a:close/>
              </a:path>
              <a:path w="1318260" h="186689">
                <a:moveTo>
                  <a:pt x="460222" y="1790"/>
                </a:moveTo>
                <a:lnTo>
                  <a:pt x="381838" y="1790"/>
                </a:lnTo>
                <a:lnTo>
                  <a:pt x="381838" y="139852"/>
                </a:lnTo>
                <a:lnTo>
                  <a:pt x="462102" y="139852"/>
                </a:lnTo>
                <a:lnTo>
                  <a:pt x="462102" y="122237"/>
                </a:lnTo>
                <a:lnTo>
                  <a:pt x="401624" y="122237"/>
                </a:lnTo>
                <a:lnTo>
                  <a:pt x="401624" y="79286"/>
                </a:lnTo>
                <a:lnTo>
                  <a:pt x="458241" y="79286"/>
                </a:lnTo>
                <a:lnTo>
                  <a:pt x="458241" y="61569"/>
                </a:lnTo>
                <a:lnTo>
                  <a:pt x="401624" y="61569"/>
                </a:lnTo>
                <a:lnTo>
                  <a:pt x="401624" y="19405"/>
                </a:lnTo>
                <a:lnTo>
                  <a:pt x="460222" y="19405"/>
                </a:lnTo>
                <a:lnTo>
                  <a:pt x="460222" y="1790"/>
                </a:lnTo>
                <a:close/>
              </a:path>
              <a:path w="1318260" h="186689">
                <a:moveTo>
                  <a:pt x="499478" y="48996"/>
                </a:moveTo>
                <a:lnTo>
                  <a:pt x="481075" y="48996"/>
                </a:lnTo>
                <a:lnTo>
                  <a:pt x="481075" y="140042"/>
                </a:lnTo>
                <a:lnTo>
                  <a:pt x="499478" y="140042"/>
                </a:lnTo>
                <a:lnTo>
                  <a:pt x="499478" y="75018"/>
                </a:lnTo>
                <a:lnTo>
                  <a:pt x="505421" y="66509"/>
                </a:lnTo>
                <a:lnTo>
                  <a:pt x="512648" y="62255"/>
                </a:lnTo>
                <a:lnTo>
                  <a:pt x="553143" y="62255"/>
                </a:lnTo>
                <a:lnTo>
                  <a:pt x="552310" y="60579"/>
                </a:lnTo>
                <a:lnTo>
                  <a:pt x="499478" y="60579"/>
                </a:lnTo>
                <a:lnTo>
                  <a:pt x="499478" y="48996"/>
                </a:lnTo>
                <a:close/>
              </a:path>
              <a:path w="1318260" h="186689">
                <a:moveTo>
                  <a:pt x="553143" y="62255"/>
                </a:moveTo>
                <a:lnTo>
                  <a:pt x="527824" y="62255"/>
                </a:lnTo>
                <a:lnTo>
                  <a:pt x="532574" y="64249"/>
                </a:lnTo>
                <a:lnTo>
                  <a:pt x="538238" y="72237"/>
                </a:lnTo>
                <a:lnTo>
                  <a:pt x="539661" y="78879"/>
                </a:lnTo>
                <a:lnTo>
                  <a:pt x="539661" y="140042"/>
                </a:lnTo>
                <a:lnTo>
                  <a:pt x="557669" y="140042"/>
                </a:lnTo>
                <a:lnTo>
                  <a:pt x="557669" y="76911"/>
                </a:lnTo>
                <a:lnTo>
                  <a:pt x="556399" y="68808"/>
                </a:lnTo>
                <a:lnTo>
                  <a:pt x="553143" y="62255"/>
                </a:lnTo>
                <a:close/>
              </a:path>
              <a:path w="1318260" h="186689">
                <a:moveTo>
                  <a:pt x="532574" y="47218"/>
                </a:moveTo>
                <a:lnTo>
                  <a:pt x="526897" y="47218"/>
                </a:lnTo>
                <a:lnTo>
                  <a:pt x="519432" y="48052"/>
                </a:lnTo>
                <a:lnTo>
                  <a:pt x="512373" y="50555"/>
                </a:lnTo>
                <a:lnTo>
                  <a:pt x="505721" y="54730"/>
                </a:lnTo>
                <a:lnTo>
                  <a:pt x="499478" y="60579"/>
                </a:lnTo>
                <a:lnTo>
                  <a:pt x="552310" y="60579"/>
                </a:lnTo>
                <a:lnTo>
                  <a:pt x="551319" y="58585"/>
                </a:lnTo>
                <a:lnTo>
                  <a:pt x="547611" y="54559"/>
                </a:lnTo>
                <a:lnTo>
                  <a:pt x="537844" y="48679"/>
                </a:lnTo>
                <a:lnTo>
                  <a:pt x="532574" y="47218"/>
                </a:lnTo>
                <a:close/>
              </a:path>
              <a:path w="1318260" h="186689">
                <a:moveTo>
                  <a:pt x="621487" y="47218"/>
                </a:moveTo>
                <a:lnTo>
                  <a:pt x="585742" y="67222"/>
                </a:lnTo>
                <a:lnTo>
                  <a:pt x="579119" y="103263"/>
                </a:lnTo>
                <a:lnTo>
                  <a:pt x="580986" y="111391"/>
                </a:lnTo>
                <a:lnTo>
                  <a:pt x="588441" y="125450"/>
                </a:lnTo>
                <a:lnTo>
                  <a:pt x="593407" y="131038"/>
                </a:lnTo>
                <a:lnTo>
                  <a:pt x="605815" y="139357"/>
                </a:lnTo>
                <a:lnTo>
                  <a:pt x="613930" y="141439"/>
                </a:lnTo>
                <a:lnTo>
                  <a:pt x="631278" y="141439"/>
                </a:lnTo>
                <a:lnTo>
                  <a:pt x="637667" y="140639"/>
                </a:lnTo>
                <a:lnTo>
                  <a:pt x="648550" y="137477"/>
                </a:lnTo>
                <a:lnTo>
                  <a:pt x="654037" y="134835"/>
                </a:lnTo>
                <a:lnTo>
                  <a:pt x="659587" y="131140"/>
                </a:lnTo>
                <a:lnTo>
                  <a:pt x="659587" y="124612"/>
                </a:lnTo>
                <a:lnTo>
                  <a:pt x="618210" y="124612"/>
                </a:lnTo>
                <a:lnTo>
                  <a:pt x="611276" y="122034"/>
                </a:lnTo>
                <a:lnTo>
                  <a:pt x="600519" y="111747"/>
                </a:lnTo>
                <a:lnTo>
                  <a:pt x="597598" y="104813"/>
                </a:lnTo>
                <a:lnTo>
                  <a:pt x="597128" y="96100"/>
                </a:lnTo>
                <a:lnTo>
                  <a:pt x="661161" y="96100"/>
                </a:lnTo>
                <a:lnTo>
                  <a:pt x="661161" y="93827"/>
                </a:lnTo>
                <a:lnTo>
                  <a:pt x="660594" y="85318"/>
                </a:lnTo>
                <a:lnTo>
                  <a:pt x="597535" y="85318"/>
                </a:lnTo>
                <a:lnTo>
                  <a:pt x="598779" y="78130"/>
                </a:lnTo>
                <a:lnTo>
                  <a:pt x="601472" y="72580"/>
                </a:lnTo>
                <a:lnTo>
                  <a:pt x="609714" y="64795"/>
                </a:lnTo>
                <a:lnTo>
                  <a:pt x="615010" y="62852"/>
                </a:lnTo>
                <a:lnTo>
                  <a:pt x="652419" y="62852"/>
                </a:lnTo>
                <a:lnTo>
                  <a:pt x="650379" y="59880"/>
                </a:lnTo>
                <a:lnTo>
                  <a:pt x="644529" y="54339"/>
                </a:lnTo>
                <a:lnTo>
                  <a:pt x="637762" y="50382"/>
                </a:lnTo>
                <a:lnTo>
                  <a:pt x="630080" y="48009"/>
                </a:lnTo>
                <a:lnTo>
                  <a:pt x="621487" y="47218"/>
                </a:lnTo>
                <a:close/>
              </a:path>
              <a:path w="1318260" h="186689">
                <a:moveTo>
                  <a:pt x="659587" y="113525"/>
                </a:moveTo>
                <a:lnTo>
                  <a:pt x="651890" y="118375"/>
                </a:lnTo>
                <a:lnTo>
                  <a:pt x="643850" y="121840"/>
                </a:lnTo>
                <a:lnTo>
                  <a:pt x="635464" y="123919"/>
                </a:lnTo>
                <a:lnTo>
                  <a:pt x="626732" y="124612"/>
                </a:lnTo>
                <a:lnTo>
                  <a:pt x="659587" y="124612"/>
                </a:lnTo>
                <a:lnTo>
                  <a:pt x="659587" y="113525"/>
                </a:lnTo>
                <a:close/>
              </a:path>
              <a:path w="1318260" h="186689">
                <a:moveTo>
                  <a:pt x="652419" y="62852"/>
                </a:moveTo>
                <a:lnTo>
                  <a:pt x="627951" y="62852"/>
                </a:lnTo>
                <a:lnTo>
                  <a:pt x="633094" y="64795"/>
                </a:lnTo>
                <a:lnTo>
                  <a:pt x="640753" y="72580"/>
                </a:lnTo>
                <a:lnTo>
                  <a:pt x="642886" y="78130"/>
                </a:lnTo>
                <a:lnTo>
                  <a:pt x="643356" y="85318"/>
                </a:lnTo>
                <a:lnTo>
                  <a:pt x="660594" y="85318"/>
                </a:lnTo>
                <a:lnTo>
                  <a:pt x="660488" y="83726"/>
                </a:lnTo>
                <a:lnTo>
                  <a:pt x="658466" y="74701"/>
                </a:lnTo>
                <a:lnTo>
                  <a:pt x="655096" y="66752"/>
                </a:lnTo>
                <a:lnTo>
                  <a:pt x="652419" y="62852"/>
                </a:lnTo>
                <a:close/>
              </a:path>
              <a:path w="1318260" h="186689">
                <a:moveTo>
                  <a:pt x="700405" y="48996"/>
                </a:moveTo>
                <a:lnTo>
                  <a:pt x="682294" y="48996"/>
                </a:lnTo>
                <a:lnTo>
                  <a:pt x="682294" y="140042"/>
                </a:lnTo>
                <a:lnTo>
                  <a:pt x="700405" y="140042"/>
                </a:lnTo>
                <a:lnTo>
                  <a:pt x="700405" y="84861"/>
                </a:lnTo>
                <a:lnTo>
                  <a:pt x="702538" y="78295"/>
                </a:lnTo>
                <a:lnTo>
                  <a:pt x="709000" y="69875"/>
                </a:lnTo>
                <a:lnTo>
                  <a:pt x="700405" y="69875"/>
                </a:lnTo>
                <a:lnTo>
                  <a:pt x="700405" y="48996"/>
                </a:lnTo>
                <a:close/>
              </a:path>
              <a:path w="1318260" h="186689">
                <a:moveTo>
                  <a:pt x="744645" y="64439"/>
                </a:moveTo>
                <a:lnTo>
                  <a:pt x="727227" y="64439"/>
                </a:lnTo>
                <a:lnTo>
                  <a:pt x="733044" y="67398"/>
                </a:lnTo>
                <a:lnTo>
                  <a:pt x="739305" y="73342"/>
                </a:lnTo>
                <a:lnTo>
                  <a:pt x="744645" y="64439"/>
                </a:lnTo>
                <a:close/>
              </a:path>
              <a:path w="1318260" h="186689">
                <a:moveTo>
                  <a:pt x="734326" y="47218"/>
                </a:moveTo>
                <a:lnTo>
                  <a:pt x="727532" y="47218"/>
                </a:lnTo>
                <a:lnTo>
                  <a:pt x="720998" y="48535"/>
                </a:lnTo>
                <a:lnTo>
                  <a:pt x="714463" y="52487"/>
                </a:lnTo>
                <a:lnTo>
                  <a:pt x="707929" y="59075"/>
                </a:lnTo>
                <a:lnTo>
                  <a:pt x="701395" y="68300"/>
                </a:lnTo>
                <a:lnTo>
                  <a:pt x="700405" y="69875"/>
                </a:lnTo>
                <a:lnTo>
                  <a:pt x="709000" y="69875"/>
                </a:lnTo>
                <a:lnTo>
                  <a:pt x="711047" y="67208"/>
                </a:lnTo>
                <a:lnTo>
                  <a:pt x="716076" y="64439"/>
                </a:lnTo>
                <a:lnTo>
                  <a:pt x="744645" y="64439"/>
                </a:lnTo>
                <a:lnTo>
                  <a:pt x="748804" y="57505"/>
                </a:lnTo>
                <a:lnTo>
                  <a:pt x="741413" y="50647"/>
                </a:lnTo>
                <a:lnTo>
                  <a:pt x="734326" y="47218"/>
                </a:lnTo>
                <a:close/>
              </a:path>
              <a:path w="1318260" h="186689">
                <a:moveTo>
                  <a:pt x="834428" y="48996"/>
                </a:moveTo>
                <a:lnTo>
                  <a:pt x="796925" y="48996"/>
                </a:lnTo>
                <a:lnTo>
                  <a:pt x="788202" y="49525"/>
                </a:lnTo>
                <a:lnTo>
                  <a:pt x="757237" y="70764"/>
                </a:lnTo>
                <a:lnTo>
                  <a:pt x="757237" y="80467"/>
                </a:lnTo>
                <a:lnTo>
                  <a:pt x="758492" y="89725"/>
                </a:lnTo>
                <a:lnTo>
                  <a:pt x="762258" y="97612"/>
                </a:lnTo>
                <a:lnTo>
                  <a:pt x="768537" y="104127"/>
                </a:lnTo>
                <a:lnTo>
                  <a:pt x="777328" y="109270"/>
                </a:lnTo>
                <a:lnTo>
                  <a:pt x="772896" y="110388"/>
                </a:lnTo>
                <a:lnTo>
                  <a:pt x="769391" y="112141"/>
                </a:lnTo>
                <a:lnTo>
                  <a:pt x="764171" y="116890"/>
                </a:lnTo>
                <a:lnTo>
                  <a:pt x="762876" y="119532"/>
                </a:lnTo>
                <a:lnTo>
                  <a:pt x="762876" y="126263"/>
                </a:lnTo>
                <a:lnTo>
                  <a:pt x="765911" y="130124"/>
                </a:lnTo>
                <a:lnTo>
                  <a:pt x="771982" y="134010"/>
                </a:lnTo>
                <a:lnTo>
                  <a:pt x="761980" y="137508"/>
                </a:lnTo>
                <a:lnTo>
                  <a:pt x="754837" y="142649"/>
                </a:lnTo>
                <a:lnTo>
                  <a:pt x="750550" y="149433"/>
                </a:lnTo>
                <a:lnTo>
                  <a:pt x="749122" y="157861"/>
                </a:lnTo>
                <a:lnTo>
                  <a:pt x="749193" y="166700"/>
                </a:lnTo>
                <a:lnTo>
                  <a:pt x="782696" y="185979"/>
                </a:lnTo>
                <a:lnTo>
                  <a:pt x="791870" y="186461"/>
                </a:lnTo>
                <a:lnTo>
                  <a:pt x="801057" y="185975"/>
                </a:lnTo>
                <a:lnTo>
                  <a:pt x="831215" y="172110"/>
                </a:lnTo>
                <a:lnTo>
                  <a:pt x="791476" y="172110"/>
                </a:lnTo>
                <a:lnTo>
                  <a:pt x="780391" y="171231"/>
                </a:lnTo>
                <a:lnTo>
                  <a:pt x="772474" y="168597"/>
                </a:lnTo>
                <a:lnTo>
                  <a:pt x="767723" y="164207"/>
                </a:lnTo>
                <a:lnTo>
                  <a:pt x="766140" y="158064"/>
                </a:lnTo>
                <a:lnTo>
                  <a:pt x="766140" y="154038"/>
                </a:lnTo>
                <a:lnTo>
                  <a:pt x="768070" y="150736"/>
                </a:lnTo>
                <a:lnTo>
                  <a:pt x="775792" y="145592"/>
                </a:lnTo>
                <a:lnTo>
                  <a:pt x="780757" y="144310"/>
                </a:lnTo>
                <a:lnTo>
                  <a:pt x="830379" y="144310"/>
                </a:lnTo>
                <a:lnTo>
                  <a:pt x="825131" y="139052"/>
                </a:lnTo>
                <a:lnTo>
                  <a:pt x="822236" y="137083"/>
                </a:lnTo>
                <a:lnTo>
                  <a:pt x="815835" y="134302"/>
                </a:lnTo>
                <a:lnTo>
                  <a:pt x="808659" y="132397"/>
                </a:lnTo>
                <a:lnTo>
                  <a:pt x="790854" y="128498"/>
                </a:lnTo>
                <a:lnTo>
                  <a:pt x="786244" y="127101"/>
                </a:lnTo>
                <a:lnTo>
                  <a:pt x="781164" y="124396"/>
                </a:lnTo>
                <a:lnTo>
                  <a:pt x="779894" y="122656"/>
                </a:lnTo>
                <a:lnTo>
                  <a:pt x="779894" y="116852"/>
                </a:lnTo>
                <a:lnTo>
                  <a:pt x="783297" y="114515"/>
                </a:lnTo>
                <a:lnTo>
                  <a:pt x="799795" y="112077"/>
                </a:lnTo>
                <a:lnTo>
                  <a:pt x="806767" y="110121"/>
                </a:lnTo>
                <a:lnTo>
                  <a:pt x="815276" y="105244"/>
                </a:lnTo>
                <a:lnTo>
                  <a:pt x="818756" y="101727"/>
                </a:lnTo>
                <a:lnTo>
                  <a:pt x="821139" y="97688"/>
                </a:lnTo>
                <a:lnTo>
                  <a:pt x="786130" y="97688"/>
                </a:lnTo>
                <a:lnTo>
                  <a:pt x="781875" y="96151"/>
                </a:lnTo>
                <a:lnTo>
                  <a:pt x="775144" y="90017"/>
                </a:lnTo>
                <a:lnTo>
                  <a:pt x="773468" y="86144"/>
                </a:lnTo>
                <a:lnTo>
                  <a:pt x="773468" y="76835"/>
                </a:lnTo>
                <a:lnTo>
                  <a:pt x="775182" y="72885"/>
                </a:lnTo>
                <a:lnTo>
                  <a:pt x="782040" y="66281"/>
                </a:lnTo>
                <a:lnTo>
                  <a:pt x="786193" y="64630"/>
                </a:lnTo>
                <a:lnTo>
                  <a:pt x="817572" y="64630"/>
                </a:lnTo>
                <a:lnTo>
                  <a:pt x="816025" y="63055"/>
                </a:lnTo>
                <a:lnTo>
                  <a:pt x="834428" y="63055"/>
                </a:lnTo>
                <a:lnTo>
                  <a:pt x="834428" y="48996"/>
                </a:lnTo>
                <a:close/>
              </a:path>
              <a:path w="1318260" h="186689">
                <a:moveTo>
                  <a:pt x="830379" y="144310"/>
                </a:moveTo>
                <a:lnTo>
                  <a:pt x="795604" y="144310"/>
                </a:lnTo>
                <a:lnTo>
                  <a:pt x="802754" y="145643"/>
                </a:lnTo>
                <a:lnTo>
                  <a:pt x="813841" y="150990"/>
                </a:lnTo>
                <a:lnTo>
                  <a:pt x="816610" y="154432"/>
                </a:lnTo>
                <a:lnTo>
                  <a:pt x="816610" y="162941"/>
                </a:lnTo>
                <a:lnTo>
                  <a:pt x="814425" y="166255"/>
                </a:lnTo>
                <a:lnTo>
                  <a:pt x="805649" y="170942"/>
                </a:lnTo>
                <a:lnTo>
                  <a:pt x="799465" y="172110"/>
                </a:lnTo>
                <a:lnTo>
                  <a:pt x="831215" y="172110"/>
                </a:lnTo>
                <a:lnTo>
                  <a:pt x="834224" y="166700"/>
                </a:lnTo>
                <a:lnTo>
                  <a:pt x="834224" y="151460"/>
                </a:lnTo>
                <a:lnTo>
                  <a:pt x="832053" y="145986"/>
                </a:lnTo>
                <a:lnTo>
                  <a:pt x="830379" y="144310"/>
                </a:lnTo>
                <a:close/>
              </a:path>
              <a:path w="1318260" h="186689">
                <a:moveTo>
                  <a:pt x="817572" y="64630"/>
                </a:moveTo>
                <a:lnTo>
                  <a:pt x="796226" y="64630"/>
                </a:lnTo>
                <a:lnTo>
                  <a:pt x="800519" y="66217"/>
                </a:lnTo>
                <a:lnTo>
                  <a:pt x="807377" y="72555"/>
                </a:lnTo>
                <a:lnTo>
                  <a:pt x="809091" y="76504"/>
                </a:lnTo>
                <a:lnTo>
                  <a:pt x="809003" y="86144"/>
                </a:lnTo>
                <a:lnTo>
                  <a:pt x="807389" y="89852"/>
                </a:lnTo>
                <a:lnTo>
                  <a:pt x="800595" y="96126"/>
                </a:lnTo>
                <a:lnTo>
                  <a:pt x="796353" y="97688"/>
                </a:lnTo>
                <a:lnTo>
                  <a:pt x="821139" y="97688"/>
                </a:lnTo>
                <a:lnTo>
                  <a:pt x="824166" y="92557"/>
                </a:lnTo>
                <a:lnTo>
                  <a:pt x="825525" y="87896"/>
                </a:lnTo>
                <a:lnTo>
                  <a:pt x="825525" y="79311"/>
                </a:lnTo>
                <a:lnTo>
                  <a:pt x="824826" y="75920"/>
                </a:lnTo>
                <a:lnTo>
                  <a:pt x="822058" y="69977"/>
                </a:lnTo>
                <a:lnTo>
                  <a:pt x="819581" y="66675"/>
                </a:lnTo>
                <a:lnTo>
                  <a:pt x="817572" y="64630"/>
                </a:lnTo>
                <a:close/>
              </a:path>
              <a:path w="1318260" h="186689">
                <a:moveTo>
                  <a:pt x="861085" y="48996"/>
                </a:moveTo>
                <a:lnTo>
                  <a:pt x="840562" y="48996"/>
                </a:lnTo>
                <a:lnTo>
                  <a:pt x="875715" y="120497"/>
                </a:lnTo>
                <a:lnTo>
                  <a:pt x="844816" y="186461"/>
                </a:lnTo>
                <a:lnTo>
                  <a:pt x="864920" y="186461"/>
                </a:lnTo>
                <a:lnTo>
                  <a:pt x="905296" y="100431"/>
                </a:lnTo>
                <a:lnTo>
                  <a:pt x="885672" y="100431"/>
                </a:lnTo>
                <a:lnTo>
                  <a:pt x="861085" y="48996"/>
                </a:lnTo>
                <a:close/>
              </a:path>
              <a:path w="1318260" h="186689">
                <a:moveTo>
                  <a:pt x="929436" y="48996"/>
                </a:moveTo>
                <a:lnTo>
                  <a:pt x="909218" y="48996"/>
                </a:lnTo>
                <a:lnTo>
                  <a:pt x="885672" y="100431"/>
                </a:lnTo>
                <a:lnTo>
                  <a:pt x="905296" y="100431"/>
                </a:lnTo>
                <a:lnTo>
                  <a:pt x="929436" y="48996"/>
                </a:lnTo>
                <a:close/>
              </a:path>
              <a:path w="1318260" h="186689">
                <a:moveTo>
                  <a:pt x="1020368" y="1790"/>
                </a:moveTo>
                <a:lnTo>
                  <a:pt x="1000582" y="1790"/>
                </a:lnTo>
                <a:lnTo>
                  <a:pt x="1000582" y="140042"/>
                </a:lnTo>
                <a:lnTo>
                  <a:pt x="1082624" y="140042"/>
                </a:lnTo>
                <a:lnTo>
                  <a:pt x="1082624" y="122034"/>
                </a:lnTo>
                <a:lnTo>
                  <a:pt x="1020368" y="122034"/>
                </a:lnTo>
                <a:lnTo>
                  <a:pt x="1020368" y="1790"/>
                </a:lnTo>
                <a:close/>
              </a:path>
              <a:path w="1318260" h="186689">
                <a:moveTo>
                  <a:pt x="1119428" y="1790"/>
                </a:moveTo>
                <a:lnTo>
                  <a:pt x="1099642" y="1790"/>
                </a:lnTo>
                <a:lnTo>
                  <a:pt x="1099642" y="140042"/>
                </a:lnTo>
                <a:lnTo>
                  <a:pt x="1181684" y="140042"/>
                </a:lnTo>
                <a:lnTo>
                  <a:pt x="1181684" y="122034"/>
                </a:lnTo>
                <a:lnTo>
                  <a:pt x="1119428" y="122034"/>
                </a:lnTo>
                <a:lnTo>
                  <a:pt x="1119428" y="1790"/>
                </a:lnTo>
                <a:close/>
              </a:path>
              <a:path w="1318260" h="186689">
                <a:moveTo>
                  <a:pt x="1267980" y="0"/>
                </a:moveTo>
                <a:lnTo>
                  <a:pt x="1226271" y="11583"/>
                </a:lnTo>
                <a:lnTo>
                  <a:pt x="1198737" y="43578"/>
                </a:lnTo>
                <a:lnTo>
                  <a:pt x="1193355" y="71361"/>
                </a:lnTo>
                <a:lnTo>
                  <a:pt x="1193943" y="80698"/>
                </a:lnTo>
                <a:lnTo>
                  <a:pt x="1213842" y="121265"/>
                </a:lnTo>
                <a:lnTo>
                  <a:pt x="1256444" y="141049"/>
                </a:lnTo>
                <a:lnTo>
                  <a:pt x="1267587" y="141630"/>
                </a:lnTo>
                <a:lnTo>
                  <a:pt x="1281415" y="140887"/>
                </a:lnTo>
                <a:lnTo>
                  <a:pt x="1294401" y="138660"/>
                </a:lnTo>
                <a:lnTo>
                  <a:pt x="1306547" y="134949"/>
                </a:lnTo>
                <a:lnTo>
                  <a:pt x="1317853" y="129755"/>
                </a:lnTo>
                <a:lnTo>
                  <a:pt x="1317853" y="123418"/>
                </a:lnTo>
                <a:lnTo>
                  <a:pt x="1268768" y="123418"/>
                </a:lnTo>
                <a:lnTo>
                  <a:pt x="1257283" y="122504"/>
                </a:lnTo>
                <a:lnTo>
                  <a:pt x="1222525" y="100943"/>
                </a:lnTo>
                <a:lnTo>
                  <a:pt x="1213840" y="71361"/>
                </a:lnTo>
                <a:lnTo>
                  <a:pt x="1214821" y="60555"/>
                </a:lnTo>
                <a:lnTo>
                  <a:pt x="1237876" y="27247"/>
                </a:lnTo>
                <a:lnTo>
                  <a:pt x="1268971" y="18808"/>
                </a:lnTo>
                <a:lnTo>
                  <a:pt x="1316367" y="18808"/>
                </a:lnTo>
                <a:lnTo>
                  <a:pt x="1316367" y="11391"/>
                </a:lnTo>
                <a:lnTo>
                  <a:pt x="1303363" y="6407"/>
                </a:lnTo>
                <a:lnTo>
                  <a:pt x="1290964" y="2847"/>
                </a:lnTo>
                <a:lnTo>
                  <a:pt x="1279170" y="711"/>
                </a:lnTo>
                <a:lnTo>
                  <a:pt x="1267980" y="0"/>
                </a:lnTo>
                <a:close/>
              </a:path>
              <a:path w="1318260" h="186689">
                <a:moveTo>
                  <a:pt x="1317853" y="107975"/>
                </a:moveTo>
                <a:lnTo>
                  <a:pt x="1305806" y="114733"/>
                </a:lnTo>
                <a:lnTo>
                  <a:pt x="1293610" y="119559"/>
                </a:lnTo>
                <a:lnTo>
                  <a:pt x="1281265" y="122453"/>
                </a:lnTo>
                <a:lnTo>
                  <a:pt x="1268768" y="123418"/>
                </a:lnTo>
                <a:lnTo>
                  <a:pt x="1317853" y="123418"/>
                </a:lnTo>
                <a:lnTo>
                  <a:pt x="1317853" y="107975"/>
                </a:lnTo>
                <a:close/>
              </a:path>
              <a:path w="1318260" h="186689">
                <a:moveTo>
                  <a:pt x="1316367" y="18808"/>
                </a:moveTo>
                <a:lnTo>
                  <a:pt x="1268971" y="18808"/>
                </a:lnTo>
                <a:lnTo>
                  <a:pt x="1280615" y="19675"/>
                </a:lnTo>
                <a:lnTo>
                  <a:pt x="1292398" y="22274"/>
                </a:lnTo>
                <a:lnTo>
                  <a:pt x="1304316" y="26604"/>
                </a:lnTo>
                <a:lnTo>
                  <a:pt x="1316367" y="32664"/>
                </a:lnTo>
                <a:lnTo>
                  <a:pt x="1316367" y="18808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1651" y="315379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1965" y="0"/>
                </a:moveTo>
                <a:lnTo>
                  <a:pt x="18173" y="0"/>
                </a:lnTo>
                <a:lnTo>
                  <a:pt x="12293" y="2451"/>
                </a:lnTo>
                <a:lnTo>
                  <a:pt x="2463" y="12217"/>
                </a:lnTo>
                <a:lnTo>
                  <a:pt x="0" y="18110"/>
                </a:lnTo>
                <a:lnTo>
                  <a:pt x="0" y="31978"/>
                </a:lnTo>
                <a:lnTo>
                  <a:pt x="2463" y="37896"/>
                </a:lnTo>
                <a:lnTo>
                  <a:pt x="12293" y="47726"/>
                </a:lnTo>
                <a:lnTo>
                  <a:pt x="18173" y="50177"/>
                </a:lnTo>
                <a:lnTo>
                  <a:pt x="31965" y="50177"/>
                </a:lnTo>
                <a:lnTo>
                  <a:pt x="37884" y="47726"/>
                </a:lnTo>
                <a:lnTo>
                  <a:pt x="47726" y="37896"/>
                </a:lnTo>
                <a:lnTo>
                  <a:pt x="50177" y="31978"/>
                </a:lnTo>
                <a:lnTo>
                  <a:pt x="50177" y="18110"/>
                </a:lnTo>
                <a:lnTo>
                  <a:pt x="47726" y="12217"/>
                </a:lnTo>
                <a:lnTo>
                  <a:pt x="37884" y="245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6387" y="3109861"/>
            <a:ext cx="2205113" cy="186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46145" y="3195370"/>
            <a:ext cx="49530" cy="19685"/>
          </a:xfrm>
          <a:custGeom>
            <a:avLst/>
            <a:gdLst/>
            <a:ahLst/>
            <a:cxnLst/>
            <a:rect l="l" t="t" r="r" b="b"/>
            <a:pathLst>
              <a:path w="49530" h="19685">
                <a:moveTo>
                  <a:pt x="49288" y="0"/>
                </a:moveTo>
                <a:lnTo>
                  <a:pt x="0" y="0"/>
                </a:lnTo>
                <a:lnTo>
                  <a:pt x="0" y="19303"/>
                </a:lnTo>
                <a:lnTo>
                  <a:pt x="49288" y="19303"/>
                </a:lnTo>
                <a:lnTo>
                  <a:pt x="49288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69780" y="3109848"/>
            <a:ext cx="753110" cy="142240"/>
          </a:xfrm>
          <a:custGeom>
            <a:avLst/>
            <a:gdLst/>
            <a:ahLst/>
            <a:cxnLst/>
            <a:rect l="l" t="t" r="r" b="b"/>
            <a:pathLst>
              <a:path w="753110" h="142239">
                <a:moveTo>
                  <a:pt x="596" y="103898"/>
                </a:moveTo>
                <a:lnTo>
                  <a:pt x="596" y="129032"/>
                </a:lnTo>
                <a:lnTo>
                  <a:pt x="9236" y="134547"/>
                </a:lnTo>
                <a:lnTo>
                  <a:pt x="18334" y="138483"/>
                </a:lnTo>
                <a:lnTo>
                  <a:pt x="27891" y="140844"/>
                </a:lnTo>
                <a:lnTo>
                  <a:pt x="37909" y="141630"/>
                </a:lnTo>
                <a:lnTo>
                  <a:pt x="46398" y="140980"/>
                </a:lnTo>
                <a:lnTo>
                  <a:pt x="72511" y="124218"/>
                </a:lnTo>
                <a:lnTo>
                  <a:pt x="37706" y="124218"/>
                </a:lnTo>
                <a:lnTo>
                  <a:pt x="27485" y="122947"/>
                </a:lnTo>
                <a:lnTo>
                  <a:pt x="17894" y="119135"/>
                </a:lnTo>
                <a:lnTo>
                  <a:pt x="8931" y="112785"/>
                </a:lnTo>
                <a:lnTo>
                  <a:pt x="596" y="103898"/>
                </a:lnTo>
                <a:close/>
              </a:path>
              <a:path w="753110" h="142239">
                <a:moveTo>
                  <a:pt x="40779" y="0"/>
                </a:moveTo>
                <a:lnTo>
                  <a:pt x="2835" y="21924"/>
                </a:lnTo>
                <a:lnTo>
                  <a:pt x="0" y="36728"/>
                </a:lnTo>
                <a:lnTo>
                  <a:pt x="0" y="43980"/>
                </a:lnTo>
                <a:lnTo>
                  <a:pt x="26123" y="72974"/>
                </a:lnTo>
                <a:lnTo>
                  <a:pt x="41173" y="82118"/>
                </a:lnTo>
                <a:lnTo>
                  <a:pt x="49141" y="87864"/>
                </a:lnTo>
                <a:lnTo>
                  <a:pt x="54832" y="93770"/>
                </a:lnTo>
                <a:lnTo>
                  <a:pt x="58246" y="99838"/>
                </a:lnTo>
                <a:lnTo>
                  <a:pt x="59385" y="106070"/>
                </a:lnTo>
                <a:lnTo>
                  <a:pt x="59385" y="111264"/>
                </a:lnTo>
                <a:lnTo>
                  <a:pt x="57327" y="115582"/>
                </a:lnTo>
                <a:lnTo>
                  <a:pt x="49072" y="122491"/>
                </a:lnTo>
                <a:lnTo>
                  <a:pt x="43916" y="124218"/>
                </a:lnTo>
                <a:lnTo>
                  <a:pt x="72511" y="124218"/>
                </a:lnTo>
                <a:lnTo>
                  <a:pt x="75207" y="119286"/>
                </a:lnTo>
                <a:lnTo>
                  <a:pt x="77295" y="112141"/>
                </a:lnTo>
                <a:lnTo>
                  <a:pt x="77990" y="104216"/>
                </a:lnTo>
                <a:lnTo>
                  <a:pt x="76409" y="93055"/>
                </a:lnTo>
                <a:lnTo>
                  <a:pt x="71666" y="82926"/>
                </a:lnTo>
                <a:lnTo>
                  <a:pt x="63760" y="73828"/>
                </a:lnTo>
                <a:lnTo>
                  <a:pt x="52692" y="65760"/>
                </a:lnTo>
                <a:lnTo>
                  <a:pt x="30784" y="52832"/>
                </a:lnTo>
                <a:lnTo>
                  <a:pt x="25869" y="49034"/>
                </a:lnTo>
                <a:lnTo>
                  <a:pt x="19748" y="41808"/>
                </a:lnTo>
                <a:lnTo>
                  <a:pt x="18211" y="37934"/>
                </a:lnTo>
                <a:lnTo>
                  <a:pt x="18309" y="28941"/>
                </a:lnTo>
                <a:lnTo>
                  <a:pt x="20294" y="25298"/>
                </a:lnTo>
                <a:lnTo>
                  <a:pt x="28600" y="19316"/>
                </a:lnTo>
                <a:lnTo>
                  <a:pt x="33921" y="17818"/>
                </a:lnTo>
                <a:lnTo>
                  <a:pt x="72542" y="17818"/>
                </a:lnTo>
                <a:lnTo>
                  <a:pt x="72542" y="9728"/>
                </a:lnTo>
                <a:lnTo>
                  <a:pt x="65141" y="5475"/>
                </a:lnTo>
                <a:lnTo>
                  <a:pt x="57380" y="2435"/>
                </a:lnTo>
                <a:lnTo>
                  <a:pt x="49259" y="609"/>
                </a:lnTo>
                <a:lnTo>
                  <a:pt x="40779" y="0"/>
                </a:lnTo>
                <a:close/>
              </a:path>
              <a:path w="753110" h="142239">
                <a:moveTo>
                  <a:pt x="72542" y="17818"/>
                </a:moveTo>
                <a:lnTo>
                  <a:pt x="40385" y="17818"/>
                </a:lnTo>
                <a:lnTo>
                  <a:pt x="48853" y="18716"/>
                </a:lnTo>
                <a:lnTo>
                  <a:pt x="57035" y="21410"/>
                </a:lnTo>
                <a:lnTo>
                  <a:pt x="64931" y="25903"/>
                </a:lnTo>
                <a:lnTo>
                  <a:pt x="72542" y="32194"/>
                </a:lnTo>
                <a:lnTo>
                  <a:pt x="72542" y="17818"/>
                </a:lnTo>
                <a:close/>
              </a:path>
              <a:path w="753110" h="142239">
                <a:moveTo>
                  <a:pt x="115036" y="48996"/>
                </a:moveTo>
                <a:lnTo>
                  <a:pt x="97027" y="48996"/>
                </a:lnTo>
                <a:lnTo>
                  <a:pt x="97027" y="112572"/>
                </a:lnTo>
                <a:lnTo>
                  <a:pt x="121869" y="141630"/>
                </a:lnTo>
                <a:lnTo>
                  <a:pt x="132486" y="141630"/>
                </a:lnTo>
                <a:lnTo>
                  <a:pt x="137388" y="140474"/>
                </a:lnTo>
                <a:lnTo>
                  <a:pt x="147218" y="135813"/>
                </a:lnTo>
                <a:lnTo>
                  <a:pt x="151587" y="132562"/>
                </a:lnTo>
                <a:lnTo>
                  <a:pt x="155409" y="128371"/>
                </a:lnTo>
                <a:lnTo>
                  <a:pt x="173431" y="128371"/>
                </a:lnTo>
                <a:lnTo>
                  <a:pt x="173431" y="126593"/>
                </a:lnTo>
                <a:lnTo>
                  <a:pt x="126682" y="126593"/>
                </a:lnTo>
                <a:lnTo>
                  <a:pt x="121881" y="124688"/>
                </a:lnTo>
                <a:lnTo>
                  <a:pt x="116408" y="117119"/>
                </a:lnTo>
                <a:lnTo>
                  <a:pt x="115036" y="110439"/>
                </a:lnTo>
                <a:lnTo>
                  <a:pt x="115036" y="48996"/>
                </a:lnTo>
                <a:close/>
              </a:path>
              <a:path w="753110" h="142239">
                <a:moveTo>
                  <a:pt x="173431" y="128371"/>
                </a:moveTo>
                <a:lnTo>
                  <a:pt x="155409" y="128371"/>
                </a:lnTo>
                <a:lnTo>
                  <a:pt x="155409" y="140042"/>
                </a:lnTo>
                <a:lnTo>
                  <a:pt x="173431" y="140042"/>
                </a:lnTo>
                <a:lnTo>
                  <a:pt x="173431" y="128371"/>
                </a:lnTo>
                <a:close/>
              </a:path>
              <a:path w="753110" h="142239">
                <a:moveTo>
                  <a:pt x="173431" y="48996"/>
                </a:moveTo>
                <a:lnTo>
                  <a:pt x="155409" y="48996"/>
                </a:lnTo>
                <a:lnTo>
                  <a:pt x="155409" y="114020"/>
                </a:lnTo>
                <a:lnTo>
                  <a:pt x="149415" y="122402"/>
                </a:lnTo>
                <a:lnTo>
                  <a:pt x="142125" y="126593"/>
                </a:lnTo>
                <a:lnTo>
                  <a:pt x="173431" y="126593"/>
                </a:lnTo>
                <a:lnTo>
                  <a:pt x="173431" y="48996"/>
                </a:lnTo>
                <a:close/>
              </a:path>
              <a:path w="753110" h="142239">
                <a:moveTo>
                  <a:pt x="211797" y="10693"/>
                </a:moveTo>
                <a:lnTo>
                  <a:pt x="206057" y="10693"/>
                </a:lnTo>
                <a:lnTo>
                  <a:pt x="203619" y="11760"/>
                </a:lnTo>
                <a:lnTo>
                  <a:pt x="199389" y="16052"/>
                </a:lnTo>
                <a:lnTo>
                  <a:pt x="198422" y="18313"/>
                </a:lnTo>
                <a:lnTo>
                  <a:pt x="198362" y="24180"/>
                </a:lnTo>
                <a:lnTo>
                  <a:pt x="199389" y="26606"/>
                </a:lnTo>
                <a:lnTo>
                  <a:pt x="203647" y="30911"/>
                </a:lnTo>
                <a:lnTo>
                  <a:pt x="206057" y="31978"/>
                </a:lnTo>
                <a:lnTo>
                  <a:pt x="211797" y="31978"/>
                </a:lnTo>
                <a:lnTo>
                  <a:pt x="214350" y="30899"/>
                </a:lnTo>
                <a:lnTo>
                  <a:pt x="218566" y="26695"/>
                </a:lnTo>
                <a:lnTo>
                  <a:pt x="219621" y="24180"/>
                </a:lnTo>
                <a:lnTo>
                  <a:pt x="219621" y="18313"/>
                </a:lnTo>
                <a:lnTo>
                  <a:pt x="218566" y="15811"/>
                </a:lnTo>
                <a:lnTo>
                  <a:pt x="214337" y="11722"/>
                </a:lnTo>
                <a:lnTo>
                  <a:pt x="211797" y="10693"/>
                </a:lnTo>
                <a:close/>
              </a:path>
              <a:path w="753110" h="142239">
                <a:moveTo>
                  <a:pt x="217931" y="48996"/>
                </a:moveTo>
                <a:lnTo>
                  <a:pt x="199923" y="48996"/>
                </a:lnTo>
                <a:lnTo>
                  <a:pt x="199923" y="140055"/>
                </a:lnTo>
                <a:lnTo>
                  <a:pt x="217931" y="140055"/>
                </a:lnTo>
                <a:lnTo>
                  <a:pt x="217931" y="48996"/>
                </a:lnTo>
                <a:close/>
              </a:path>
              <a:path w="753110" h="142239">
                <a:moveTo>
                  <a:pt x="264807" y="65227"/>
                </a:moveTo>
                <a:lnTo>
                  <a:pt x="246786" y="65227"/>
                </a:lnTo>
                <a:lnTo>
                  <a:pt x="246786" y="113855"/>
                </a:lnTo>
                <a:lnTo>
                  <a:pt x="255003" y="134404"/>
                </a:lnTo>
                <a:lnTo>
                  <a:pt x="260476" y="139217"/>
                </a:lnTo>
                <a:lnTo>
                  <a:pt x="267347" y="141630"/>
                </a:lnTo>
                <a:lnTo>
                  <a:pt x="283768" y="141630"/>
                </a:lnTo>
                <a:lnTo>
                  <a:pt x="291325" y="139687"/>
                </a:lnTo>
                <a:lnTo>
                  <a:pt x="298259" y="135788"/>
                </a:lnTo>
                <a:lnTo>
                  <a:pt x="298259" y="125399"/>
                </a:lnTo>
                <a:lnTo>
                  <a:pt x="269125" y="125399"/>
                </a:lnTo>
                <a:lnTo>
                  <a:pt x="264807" y="120192"/>
                </a:lnTo>
                <a:lnTo>
                  <a:pt x="264807" y="65227"/>
                </a:lnTo>
                <a:close/>
              </a:path>
              <a:path w="753110" h="142239">
                <a:moveTo>
                  <a:pt x="298259" y="118973"/>
                </a:moveTo>
                <a:lnTo>
                  <a:pt x="291058" y="123253"/>
                </a:lnTo>
                <a:lnTo>
                  <a:pt x="284238" y="125399"/>
                </a:lnTo>
                <a:lnTo>
                  <a:pt x="298259" y="125399"/>
                </a:lnTo>
                <a:lnTo>
                  <a:pt x="298259" y="118973"/>
                </a:lnTo>
                <a:close/>
              </a:path>
              <a:path w="753110" h="142239">
                <a:moveTo>
                  <a:pt x="264807" y="30187"/>
                </a:moveTo>
                <a:lnTo>
                  <a:pt x="230962" y="63449"/>
                </a:lnTo>
                <a:lnTo>
                  <a:pt x="230962" y="65227"/>
                </a:lnTo>
                <a:lnTo>
                  <a:pt x="293598" y="65227"/>
                </a:lnTo>
                <a:lnTo>
                  <a:pt x="293598" y="48996"/>
                </a:lnTo>
                <a:lnTo>
                  <a:pt x="264807" y="48996"/>
                </a:lnTo>
                <a:lnTo>
                  <a:pt x="264807" y="30187"/>
                </a:lnTo>
                <a:close/>
              </a:path>
              <a:path w="753110" h="142239">
                <a:moveTo>
                  <a:pt x="348691" y="47218"/>
                </a:moveTo>
                <a:lnTo>
                  <a:pt x="312946" y="67222"/>
                </a:lnTo>
                <a:lnTo>
                  <a:pt x="306323" y="103263"/>
                </a:lnTo>
                <a:lnTo>
                  <a:pt x="308190" y="111391"/>
                </a:lnTo>
                <a:lnTo>
                  <a:pt x="315645" y="125450"/>
                </a:lnTo>
                <a:lnTo>
                  <a:pt x="320611" y="131038"/>
                </a:lnTo>
                <a:lnTo>
                  <a:pt x="333019" y="139357"/>
                </a:lnTo>
                <a:lnTo>
                  <a:pt x="341134" y="141439"/>
                </a:lnTo>
                <a:lnTo>
                  <a:pt x="358482" y="141439"/>
                </a:lnTo>
                <a:lnTo>
                  <a:pt x="364870" y="140639"/>
                </a:lnTo>
                <a:lnTo>
                  <a:pt x="375754" y="137477"/>
                </a:lnTo>
                <a:lnTo>
                  <a:pt x="381241" y="134835"/>
                </a:lnTo>
                <a:lnTo>
                  <a:pt x="386791" y="131140"/>
                </a:lnTo>
                <a:lnTo>
                  <a:pt x="386791" y="124612"/>
                </a:lnTo>
                <a:lnTo>
                  <a:pt x="345414" y="124612"/>
                </a:lnTo>
                <a:lnTo>
                  <a:pt x="338480" y="122034"/>
                </a:lnTo>
                <a:lnTo>
                  <a:pt x="327723" y="111747"/>
                </a:lnTo>
                <a:lnTo>
                  <a:pt x="324802" y="104813"/>
                </a:lnTo>
                <a:lnTo>
                  <a:pt x="324332" y="96100"/>
                </a:lnTo>
                <a:lnTo>
                  <a:pt x="388365" y="96100"/>
                </a:lnTo>
                <a:lnTo>
                  <a:pt x="388365" y="93827"/>
                </a:lnTo>
                <a:lnTo>
                  <a:pt x="387798" y="85318"/>
                </a:lnTo>
                <a:lnTo>
                  <a:pt x="324738" y="85318"/>
                </a:lnTo>
                <a:lnTo>
                  <a:pt x="325983" y="78130"/>
                </a:lnTo>
                <a:lnTo>
                  <a:pt x="328675" y="72580"/>
                </a:lnTo>
                <a:lnTo>
                  <a:pt x="336918" y="64795"/>
                </a:lnTo>
                <a:lnTo>
                  <a:pt x="342214" y="62852"/>
                </a:lnTo>
                <a:lnTo>
                  <a:pt x="379623" y="62852"/>
                </a:lnTo>
                <a:lnTo>
                  <a:pt x="377583" y="59880"/>
                </a:lnTo>
                <a:lnTo>
                  <a:pt x="371733" y="54339"/>
                </a:lnTo>
                <a:lnTo>
                  <a:pt x="364966" y="50382"/>
                </a:lnTo>
                <a:lnTo>
                  <a:pt x="357284" y="48009"/>
                </a:lnTo>
                <a:lnTo>
                  <a:pt x="348691" y="47218"/>
                </a:lnTo>
                <a:close/>
              </a:path>
              <a:path w="753110" h="142239">
                <a:moveTo>
                  <a:pt x="386791" y="113525"/>
                </a:moveTo>
                <a:lnTo>
                  <a:pt x="379094" y="118375"/>
                </a:lnTo>
                <a:lnTo>
                  <a:pt x="371054" y="121840"/>
                </a:lnTo>
                <a:lnTo>
                  <a:pt x="362668" y="123919"/>
                </a:lnTo>
                <a:lnTo>
                  <a:pt x="353936" y="124612"/>
                </a:lnTo>
                <a:lnTo>
                  <a:pt x="386791" y="124612"/>
                </a:lnTo>
                <a:lnTo>
                  <a:pt x="386791" y="113525"/>
                </a:lnTo>
                <a:close/>
              </a:path>
              <a:path w="753110" h="142239">
                <a:moveTo>
                  <a:pt x="379623" y="62852"/>
                </a:moveTo>
                <a:lnTo>
                  <a:pt x="355155" y="62852"/>
                </a:lnTo>
                <a:lnTo>
                  <a:pt x="360298" y="64795"/>
                </a:lnTo>
                <a:lnTo>
                  <a:pt x="367957" y="72580"/>
                </a:lnTo>
                <a:lnTo>
                  <a:pt x="370090" y="78130"/>
                </a:lnTo>
                <a:lnTo>
                  <a:pt x="370560" y="85318"/>
                </a:lnTo>
                <a:lnTo>
                  <a:pt x="387798" y="85318"/>
                </a:lnTo>
                <a:lnTo>
                  <a:pt x="387692" y="83726"/>
                </a:lnTo>
                <a:lnTo>
                  <a:pt x="385670" y="74701"/>
                </a:lnTo>
                <a:lnTo>
                  <a:pt x="382300" y="66752"/>
                </a:lnTo>
                <a:lnTo>
                  <a:pt x="379623" y="62852"/>
                </a:lnTo>
                <a:close/>
              </a:path>
              <a:path w="753110" h="142239">
                <a:moveTo>
                  <a:pt x="531925" y="19596"/>
                </a:moveTo>
                <a:lnTo>
                  <a:pt x="501357" y="19596"/>
                </a:lnTo>
                <a:lnTo>
                  <a:pt x="507237" y="21958"/>
                </a:lnTo>
                <a:lnTo>
                  <a:pt x="516077" y="31394"/>
                </a:lnTo>
                <a:lnTo>
                  <a:pt x="518286" y="37642"/>
                </a:lnTo>
                <a:lnTo>
                  <a:pt x="518286" y="51041"/>
                </a:lnTo>
                <a:lnTo>
                  <a:pt x="499732" y="87896"/>
                </a:lnTo>
                <a:lnTo>
                  <a:pt x="468706" y="128866"/>
                </a:lnTo>
                <a:lnTo>
                  <a:pt x="460387" y="138658"/>
                </a:lnTo>
                <a:lnTo>
                  <a:pt x="460387" y="140042"/>
                </a:lnTo>
                <a:lnTo>
                  <a:pt x="547877" y="140042"/>
                </a:lnTo>
                <a:lnTo>
                  <a:pt x="547877" y="120942"/>
                </a:lnTo>
                <a:lnTo>
                  <a:pt x="495249" y="120942"/>
                </a:lnTo>
                <a:lnTo>
                  <a:pt x="499490" y="115912"/>
                </a:lnTo>
                <a:lnTo>
                  <a:pt x="524725" y="82308"/>
                </a:lnTo>
                <a:lnTo>
                  <a:pt x="537984" y="48310"/>
                </a:lnTo>
                <a:lnTo>
                  <a:pt x="537984" y="42760"/>
                </a:lnTo>
                <a:lnTo>
                  <a:pt x="537251" y="33864"/>
                </a:lnTo>
                <a:lnTo>
                  <a:pt x="535050" y="25785"/>
                </a:lnTo>
                <a:lnTo>
                  <a:pt x="531925" y="19596"/>
                </a:lnTo>
                <a:close/>
              </a:path>
              <a:path w="753110" h="142239">
                <a:moveTo>
                  <a:pt x="496417" y="0"/>
                </a:moveTo>
                <a:lnTo>
                  <a:pt x="487916" y="823"/>
                </a:lnTo>
                <a:lnTo>
                  <a:pt x="479539" y="3294"/>
                </a:lnTo>
                <a:lnTo>
                  <a:pt x="471285" y="7409"/>
                </a:lnTo>
                <a:lnTo>
                  <a:pt x="463156" y="13169"/>
                </a:lnTo>
                <a:lnTo>
                  <a:pt x="463156" y="38303"/>
                </a:lnTo>
                <a:lnTo>
                  <a:pt x="467448" y="32372"/>
                </a:lnTo>
                <a:lnTo>
                  <a:pt x="472274" y="27762"/>
                </a:lnTo>
                <a:lnTo>
                  <a:pt x="483031" y="21234"/>
                </a:lnTo>
                <a:lnTo>
                  <a:pt x="488492" y="19596"/>
                </a:lnTo>
                <a:lnTo>
                  <a:pt x="531925" y="19596"/>
                </a:lnTo>
                <a:lnTo>
                  <a:pt x="531383" y="18523"/>
                </a:lnTo>
                <a:lnTo>
                  <a:pt x="526249" y="12077"/>
                </a:lnTo>
                <a:lnTo>
                  <a:pt x="519990" y="6793"/>
                </a:lnTo>
                <a:lnTo>
                  <a:pt x="512929" y="3019"/>
                </a:lnTo>
                <a:lnTo>
                  <a:pt x="505070" y="754"/>
                </a:lnTo>
                <a:lnTo>
                  <a:pt x="496417" y="0"/>
                </a:lnTo>
                <a:close/>
              </a:path>
              <a:path w="753110" h="142239">
                <a:moveTo>
                  <a:pt x="607034" y="0"/>
                </a:moveTo>
                <a:lnTo>
                  <a:pt x="574370" y="19748"/>
                </a:lnTo>
                <a:lnTo>
                  <a:pt x="561817" y="70573"/>
                </a:lnTo>
                <a:lnTo>
                  <a:pt x="561816" y="71361"/>
                </a:lnTo>
                <a:lnTo>
                  <a:pt x="562559" y="86117"/>
                </a:lnTo>
                <a:lnTo>
                  <a:pt x="580558" y="130579"/>
                </a:lnTo>
                <a:lnTo>
                  <a:pt x="606247" y="141439"/>
                </a:lnTo>
                <a:lnTo>
                  <a:pt x="615681" y="140208"/>
                </a:lnTo>
                <a:lnTo>
                  <a:pt x="624193" y="136515"/>
                </a:lnTo>
                <a:lnTo>
                  <a:pt x="631784" y="130359"/>
                </a:lnTo>
                <a:lnTo>
                  <a:pt x="637304" y="123228"/>
                </a:lnTo>
                <a:lnTo>
                  <a:pt x="598385" y="123228"/>
                </a:lnTo>
                <a:lnTo>
                  <a:pt x="592391" y="118567"/>
                </a:lnTo>
                <a:lnTo>
                  <a:pt x="581515" y="71361"/>
                </a:lnTo>
                <a:lnTo>
                  <a:pt x="581501" y="70573"/>
                </a:lnTo>
                <a:lnTo>
                  <a:pt x="581913" y="59412"/>
                </a:lnTo>
                <a:lnTo>
                  <a:pt x="598652" y="18808"/>
                </a:lnTo>
                <a:lnTo>
                  <a:pt x="637587" y="18808"/>
                </a:lnTo>
                <a:lnTo>
                  <a:pt x="631832" y="11224"/>
                </a:lnTo>
                <a:lnTo>
                  <a:pt x="624387" y="4989"/>
                </a:lnTo>
                <a:lnTo>
                  <a:pt x="616121" y="1247"/>
                </a:lnTo>
                <a:lnTo>
                  <a:pt x="607034" y="0"/>
                </a:lnTo>
                <a:close/>
              </a:path>
              <a:path w="753110" h="142239">
                <a:moveTo>
                  <a:pt x="637587" y="18808"/>
                </a:moveTo>
                <a:lnTo>
                  <a:pt x="614425" y="18808"/>
                </a:lnTo>
                <a:lnTo>
                  <a:pt x="620140" y="23558"/>
                </a:lnTo>
                <a:lnTo>
                  <a:pt x="624408" y="33058"/>
                </a:lnTo>
                <a:lnTo>
                  <a:pt x="627199" y="40796"/>
                </a:lnTo>
                <a:lnTo>
                  <a:pt x="629191" y="49761"/>
                </a:lnTo>
                <a:lnTo>
                  <a:pt x="630385" y="59950"/>
                </a:lnTo>
                <a:lnTo>
                  <a:pt x="630783" y="71361"/>
                </a:lnTo>
                <a:lnTo>
                  <a:pt x="630369" y="82710"/>
                </a:lnTo>
                <a:lnTo>
                  <a:pt x="613702" y="123228"/>
                </a:lnTo>
                <a:lnTo>
                  <a:pt x="637304" y="123228"/>
                </a:lnTo>
                <a:lnTo>
                  <a:pt x="650098" y="85573"/>
                </a:lnTo>
                <a:lnTo>
                  <a:pt x="650874" y="70573"/>
                </a:lnTo>
                <a:lnTo>
                  <a:pt x="650098" y="55902"/>
                </a:lnTo>
                <a:lnTo>
                  <a:pt x="647769" y="42576"/>
                </a:lnTo>
                <a:lnTo>
                  <a:pt x="643888" y="30593"/>
                </a:lnTo>
                <a:lnTo>
                  <a:pt x="638454" y="19951"/>
                </a:lnTo>
                <a:lnTo>
                  <a:pt x="637587" y="18808"/>
                </a:lnTo>
                <a:close/>
              </a:path>
              <a:path w="753110" h="142239">
                <a:moveTo>
                  <a:pt x="709142" y="0"/>
                </a:moveTo>
                <a:lnTo>
                  <a:pt x="676478" y="19748"/>
                </a:lnTo>
                <a:lnTo>
                  <a:pt x="663925" y="70573"/>
                </a:lnTo>
                <a:lnTo>
                  <a:pt x="663924" y="71361"/>
                </a:lnTo>
                <a:lnTo>
                  <a:pt x="664667" y="86117"/>
                </a:lnTo>
                <a:lnTo>
                  <a:pt x="682666" y="130579"/>
                </a:lnTo>
                <a:lnTo>
                  <a:pt x="708355" y="141439"/>
                </a:lnTo>
                <a:lnTo>
                  <a:pt x="717789" y="140208"/>
                </a:lnTo>
                <a:lnTo>
                  <a:pt x="726301" y="136515"/>
                </a:lnTo>
                <a:lnTo>
                  <a:pt x="733892" y="130359"/>
                </a:lnTo>
                <a:lnTo>
                  <a:pt x="739412" y="123228"/>
                </a:lnTo>
                <a:lnTo>
                  <a:pt x="700493" y="123228"/>
                </a:lnTo>
                <a:lnTo>
                  <a:pt x="694486" y="118567"/>
                </a:lnTo>
                <a:lnTo>
                  <a:pt x="683623" y="71361"/>
                </a:lnTo>
                <a:lnTo>
                  <a:pt x="683609" y="70573"/>
                </a:lnTo>
                <a:lnTo>
                  <a:pt x="684021" y="59412"/>
                </a:lnTo>
                <a:lnTo>
                  <a:pt x="700760" y="18808"/>
                </a:lnTo>
                <a:lnTo>
                  <a:pt x="739695" y="18808"/>
                </a:lnTo>
                <a:lnTo>
                  <a:pt x="733940" y="11224"/>
                </a:lnTo>
                <a:lnTo>
                  <a:pt x="726495" y="4989"/>
                </a:lnTo>
                <a:lnTo>
                  <a:pt x="718229" y="1247"/>
                </a:lnTo>
                <a:lnTo>
                  <a:pt x="709142" y="0"/>
                </a:lnTo>
                <a:close/>
              </a:path>
              <a:path w="753110" h="142239">
                <a:moveTo>
                  <a:pt x="739695" y="18808"/>
                </a:moveTo>
                <a:lnTo>
                  <a:pt x="716533" y="18808"/>
                </a:lnTo>
                <a:lnTo>
                  <a:pt x="722248" y="23558"/>
                </a:lnTo>
                <a:lnTo>
                  <a:pt x="726516" y="33058"/>
                </a:lnTo>
                <a:lnTo>
                  <a:pt x="729307" y="40796"/>
                </a:lnTo>
                <a:lnTo>
                  <a:pt x="731299" y="49761"/>
                </a:lnTo>
                <a:lnTo>
                  <a:pt x="732493" y="59950"/>
                </a:lnTo>
                <a:lnTo>
                  <a:pt x="732891" y="71361"/>
                </a:lnTo>
                <a:lnTo>
                  <a:pt x="732477" y="82710"/>
                </a:lnTo>
                <a:lnTo>
                  <a:pt x="715810" y="123228"/>
                </a:lnTo>
                <a:lnTo>
                  <a:pt x="739412" y="123228"/>
                </a:lnTo>
                <a:lnTo>
                  <a:pt x="752206" y="85573"/>
                </a:lnTo>
                <a:lnTo>
                  <a:pt x="752982" y="70573"/>
                </a:lnTo>
                <a:lnTo>
                  <a:pt x="752206" y="55902"/>
                </a:lnTo>
                <a:lnTo>
                  <a:pt x="749877" y="42576"/>
                </a:lnTo>
                <a:lnTo>
                  <a:pt x="745996" y="30593"/>
                </a:lnTo>
                <a:lnTo>
                  <a:pt x="740562" y="19951"/>
                </a:lnTo>
                <a:lnTo>
                  <a:pt x="739695" y="18808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1651" y="352259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1965" y="0"/>
                </a:moveTo>
                <a:lnTo>
                  <a:pt x="18173" y="0"/>
                </a:lnTo>
                <a:lnTo>
                  <a:pt x="12293" y="2451"/>
                </a:lnTo>
                <a:lnTo>
                  <a:pt x="2463" y="12217"/>
                </a:lnTo>
                <a:lnTo>
                  <a:pt x="0" y="18110"/>
                </a:lnTo>
                <a:lnTo>
                  <a:pt x="0" y="31978"/>
                </a:lnTo>
                <a:lnTo>
                  <a:pt x="2463" y="37896"/>
                </a:lnTo>
                <a:lnTo>
                  <a:pt x="12293" y="47726"/>
                </a:lnTo>
                <a:lnTo>
                  <a:pt x="18173" y="50177"/>
                </a:lnTo>
                <a:lnTo>
                  <a:pt x="31965" y="50177"/>
                </a:lnTo>
                <a:lnTo>
                  <a:pt x="37884" y="47726"/>
                </a:lnTo>
                <a:lnTo>
                  <a:pt x="47726" y="37896"/>
                </a:lnTo>
                <a:lnTo>
                  <a:pt x="50177" y="31978"/>
                </a:lnTo>
                <a:lnTo>
                  <a:pt x="50177" y="18110"/>
                </a:lnTo>
                <a:lnTo>
                  <a:pt x="47726" y="12217"/>
                </a:lnTo>
                <a:lnTo>
                  <a:pt x="37884" y="245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4901" y="3478669"/>
            <a:ext cx="1818639" cy="164465"/>
          </a:xfrm>
          <a:custGeom>
            <a:avLst/>
            <a:gdLst/>
            <a:ahLst/>
            <a:cxnLst/>
            <a:rect l="l" t="t" r="r" b="b"/>
            <a:pathLst>
              <a:path w="1818639" h="164464">
                <a:moveTo>
                  <a:pt x="73736" y="1777"/>
                </a:moveTo>
                <a:lnTo>
                  <a:pt x="0" y="1777"/>
                </a:lnTo>
                <a:lnTo>
                  <a:pt x="0" y="140042"/>
                </a:lnTo>
                <a:lnTo>
                  <a:pt x="19799" y="140042"/>
                </a:lnTo>
                <a:lnTo>
                  <a:pt x="19799" y="75615"/>
                </a:lnTo>
                <a:lnTo>
                  <a:pt x="73736" y="75615"/>
                </a:lnTo>
                <a:lnTo>
                  <a:pt x="73736" y="57988"/>
                </a:lnTo>
                <a:lnTo>
                  <a:pt x="19799" y="57988"/>
                </a:lnTo>
                <a:lnTo>
                  <a:pt x="19799" y="19392"/>
                </a:lnTo>
                <a:lnTo>
                  <a:pt x="73736" y="19392"/>
                </a:lnTo>
                <a:lnTo>
                  <a:pt x="73736" y="1777"/>
                </a:lnTo>
                <a:close/>
              </a:path>
              <a:path w="1818639" h="164464">
                <a:moveTo>
                  <a:pt x="132321" y="48793"/>
                </a:moveTo>
                <a:lnTo>
                  <a:pt x="91344" y="69177"/>
                </a:lnTo>
                <a:lnTo>
                  <a:pt x="83527" y="95402"/>
                </a:lnTo>
                <a:lnTo>
                  <a:pt x="84387" y="104888"/>
                </a:lnTo>
                <a:lnTo>
                  <a:pt x="112720" y="138318"/>
                </a:lnTo>
                <a:lnTo>
                  <a:pt x="131521" y="141617"/>
                </a:lnTo>
                <a:lnTo>
                  <a:pt x="141706" y="140793"/>
                </a:lnTo>
                <a:lnTo>
                  <a:pt x="150896" y="138368"/>
                </a:lnTo>
                <a:lnTo>
                  <a:pt x="159230" y="134304"/>
                </a:lnTo>
                <a:lnTo>
                  <a:pt x="166662" y="128612"/>
                </a:lnTo>
                <a:lnTo>
                  <a:pt x="170016" y="124802"/>
                </a:lnTo>
                <a:lnTo>
                  <a:pt x="123215" y="124802"/>
                </a:lnTo>
                <a:lnTo>
                  <a:pt x="115912" y="122046"/>
                </a:lnTo>
                <a:lnTo>
                  <a:pt x="104571" y="111023"/>
                </a:lnTo>
                <a:lnTo>
                  <a:pt x="101727" y="103911"/>
                </a:lnTo>
                <a:lnTo>
                  <a:pt x="101823" y="86184"/>
                </a:lnTo>
                <a:lnTo>
                  <a:pt x="104508" y="79209"/>
                </a:lnTo>
                <a:lnTo>
                  <a:pt x="115582" y="67856"/>
                </a:lnTo>
                <a:lnTo>
                  <a:pt x="122682" y="65023"/>
                </a:lnTo>
                <a:lnTo>
                  <a:pt x="169230" y="65023"/>
                </a:lnTo>
                <a:lnTo>
                  <a:pt x="166852" y="62204"/>
                </a:lnTo>
                <a:lnTo>
                  <a:pt x="159537" y="56337"/>
                </a:lnTo>
                <a:lnTo>
                  <a:pt x="151344" y="52146"/>
                </a:lnTo>
                <a:lnTo>
                  <a:pt x="142272" y="49631"/>
                </a:lnTo>
                <a:lnTo>
                  <a:pt x="132321" y="48793"/>
                </a:lnTo>
                <a:close/>
              </a:path>
              <a:path w="1818639" h="164464">
                <a:moveTo>
                  <a:pt x="169230" y="65023"/>
                </a:moveTo>
                <a:lnTo>
                  <a:pt x="140233" y="65023"/>
                </a:lnTo>
                <a:lnTo>
                  <a:pt x="147624" y="67856"/>
                </a:lnTo>
                <a:lnTo>
                  <a:pt x="159372" y="79209"/>
                </a:lnTo>
                <a:lnTo>
                  <a:pt x="162233" y="86184"/>
                </a:lnTo>
                <a:lnTo>
                  <a:pt x="162230" y="103911"/>
                </a:lnTo>
                <a:lnTo>
                  <a:pt x="159486" y="110858"/>
                </a:lnTo>
                <a:lnTo>
                  <a:pt x="148196" y="122008"/>
                </a:lnTo>
                <a:lnTo>
                  <a:pt x="140957" y="124802"/>
                </a:lnTo>
                <a:lnTo>
                  <a:pt x="170016" y="124802"/>
                </a:lnTo>
                <a:lnTo>
                  <a:pt x="172762" y="121683"/>
                </a:lnTo>
                <a:lnTo>
                  <a:pt x="177120" y="113922"/>
                </a:lnTo>
                <a:lnTo>
                  <a:pt x="179735" y="105327"/>
                </a:lnTo>
                <a:lnTo>
                  <a:pt x="180606" y="95897"/>
                </a:lnTo>
                <a:lnTo>
                  <a:pt x="179769" y="86436"/>
                </a:lnTo>
                <a:lnTo>
                  <a:pt x="179643" y="85827"/>
                </a:lnTo>
                <a:lnTo>
                  <a:pt x="177168" y="77331"/>
                </a:lnTo>
                <a:lnTo>
                  <a:pt x="172870" y="69339"/>
                </a:lnTo>
                <a:lnTo>
                  <a:pt x="169230" y="65023"/>
                </a:lnTo>
                <a:close/>
              </a:path>
              <a:path w="1818639" h="164464">
                <a:moveTo>
                  <a:pt x="219316" y="48983"/>
                </a:moveTo>
                <a:lnTo>
                  <a:pt x="201206" y="48983"/>
                </a:lnTo>
                <a:lnTo>
                  <a:pt x="201206" y="140042"/>
                </a:lnTo>
                <a:lnTo>
                  <a:pt x="219316" y="140042"/>
                </a:lnTo>
                <a:lnTo>
                  <a:pt x="219316" y="84848"/>
                </a:lnTo>
                <a:lnTo>
                  <a:pt x="221449" y="78282"/>
                </a:lnTo>
                <a:lnTo>
                  <a:pt x="227902" y="69875"/>
                </a:lnTo>
                <a:lnTo>
                  <a:pt x="219316" y="69875"/>
                </a:lnTo>
                <a:lnTo>
                  <a:pt x="219316" y="48983"/>
                </a:lnTo>
                <a:close/>
              </a:path>
              <a:path w="1818639" h="164464">
                <a:moveTo>
                  <a:pt x="263556" y="64427"/>
                </a:moveTo>
                <a:lnTo>
                  <a:pt x="246138" y="64427"/>
                </a:lnTo>
                <a:lnTo>
                  <a:pt x="251942" y="67398"/>
                </a:lnTo>
                <a:lnTo>
                  <a:pt x="258216" y="73329"/>
                </a:lnTo>
                <a:lnTo>
                  <a:pt x="263556" y="64427"/>
                </a:lnTo>
                <a:close/>
              </a:path>
              <a:path w="1818639" h="164464">
                <a:moveTo>
                  <a:pt x="253238" y="47205"/>
                </a:moveTo>
                <a:lnTo>
                  <a:pt x="246430" y="47205"/>
                </a:lnTo>
                <a:lnTo>
                  <a:pt x="239903" y="48522"/>
                </a:lnTo>
                <a:lnTo>
                  <a:pt x="233373" y="52474"/>
                </a:lnTo>
                <a:lnTo>
                  <a:pt x="226840" y="59062"/>
                </a:lnTo>
                <a:lnTo>
                  <a:pt x="220306" y="68287"/>
                </a:lnTo>
                <a:lnTo>
                  <a:pt x="219316" y="69875"/>
                </a:lnTo>
                <a:lnTo>
                  <a:pt x="227902" y="69875"/>
                </a:lnTo>
                <a:lnTo>
                  <a:pt x="229958" y="67195"/>
                </a:lnTo>
                <a:lnTo>
                  <a:pt x="234988" y="64427"/>
                </a:lnTo>
                <a:lnTo>
                  <a:pt x="263556" y="64427"/>
                </a:lnTo>
                <a:lnTo>
                  <a:pt x="267716" y="57492"/>
                </a:lnTo>
                <a:lnTo>
                  <a:pt x="260324" y="50634"/>
                </a:lnTo>
                <a:lnTo>
                  <a:pt x="253238" y="47205"/>
                </a:lnTo>
                <a:close/>
              </a:path>
              <a:path w="1818639" h="164464">
                <a:moveTo>
                  <a:pt x="306438" y="65214"/>
                </a:moveTo>
                <a:lnTo>
                  <a:pt x="288429" y="65214"/>
                </a:lnTo>
                <a:lnTo>
                  <a:pt x="288429" y="113842"/>
                </a:lnTo>
                <a:lnTo>
                  <a:pt x="296646" y="134404"/>
                </a:lnTo>
                <a:lnTo>
                  <a:pt x="302120" y="139217"/>
                </a:lnTo>
                <a:lnTo>
                  <a:pt x="308991" y="141617"/>
                </a:lnTo>
                <a:lnTo>
                  <a:pt x="325412" y="141617"/>
                </a:lnTo>
                <a:lnTo>
                  <a:pt x="332968" y="139674"/>
                </a:lnTo>
                <a:lnTo>
                  <a:pt x="339902" y="135788"/>
                </a:lnTo>
                <a:lnTo>
                  <a:pt x="339902" y="125387"/>
                </a:lnTo>
                <a:lnTo>
                  <a:pt x="310769" y="125387"/>
                </a:lnTo>
                <a:lnTo>
                  <a:pt x="306438" y="120192"/>
                </a:lnTo>
                <a:lnTo>
                  <a:pt x="306438" y="65214"/>
                </a:lnTo>
                <a:close/>
              </a:path>
              <a:path w="1818639" h="164464">
                <a:moveTo>
                  <a:pt x="339902" y="118960"/>
                </a:moveTo>
                <a:lnTo>
                  <a:pt x="332701" y="123253"/>
                </a:lnTo>
                <a:lnTo>
                  <a:pt x="325882" y="125387"/>
                </a:lnTo>
                <a:lnTo>
                  <a:pt x="339902" y="125387"/>
                </a:lnTo>
                <a:lnTo>
                  <a:pt x="339902" y="118960"/>
                </a:lnTo>
                <a:close/>
              </a:path>
              <a:path w="1818639" h="164464">
                <a:moveTo>
                  <a:pt x="306438" y="30187"/>
                </a:moveTo>
                <a:lnTo>
                  <a:pt x="272592" y="63436"/>
                </a:lnTo>
                <a:lnTo>
                  <a:pt x="272592" y="65214"/>
                </a:lnTo>
                <a:lnTo>
                  <a:pt x="335241" y="65214"/>
                </a:lnTo>
                <a:lnTo>
                  <a:pt x="335241" y="48983"/>
                </a:lnTo>
                <a:lnTo>
                  <a:pt x="306438" y="48983"/>
                </a:lnTo>
                <a:lnTo>
                  <a:pt x="306438" y="30187"/>
                </a:lnTo>
                <a:close/>
              </a:path>
              <a:path w="1818639" h="164464">
                <a:moveTo>
                  <a:pt x="624560" y="48793"/>
                </a:moveTo>
                <a:lnTo>
                  <a:pt x="583596" y="69177"/>
                </a:lnTo>
                <a:lnTo>
                  <a:pt x="575779" y="95402"/>
                </a:lnTo>
                <a:lnTo>
                  <a:pt x="576639" y="104888"/>
                </a:lnTo>
                <a:lnTo>
                  <a:pt x="604972" y="138318"/>
                </a:lnTo>
                <a:lnTo>
                  <a:pt x="623773" y="141617"/>
                </a:lnTo>
                <a:lnTo>
                  <a:pt x="633958" y="140793"/>
                </a:lnTo>
                <a:lnTo>
                  <a:pt x="643148" y="138368"/>
                </a:lnTo>
                <a:lnTo>
                  <a:pt x="651482" y="134304"/>
                </a:lnTo>
                <a:lnTo>
                  <a:pt x="658914" y="128612"/>
                </a:lnTo>
                <a:lnTo>
                  <a:pt x="662268" y="124802"/>
                </a:lnTo>
                <a:lnTo>
                  <a:pt x="615467" y="124802"/>
                </a:lnTo>
                <a:lnTo>
                  <a:pt x="608164" y="122046"/>
                </a:lnTo>
                <a:lnTo>
                  <a:pt x="596823" y="111023"/>
                </a:lnTo>
                <a:lnTo>
                  <a:pt x="593979" y="103911"/>
                </a:lnTo>
                <a:lnTo>
                  <a:pt x="594075" y="86184"/>
                </a:lnTo>
                <a:lnTo>
                  <a:pt x="596760" y="79209"/>
                </a:lnTo>
                <a:lnTo>
                  <a:pt x="607834" y="67856"/>
                </a:lnTo>
                <a:lnTo>
                  <a:pt x="614934" y="65023"/>
                </a:lnTo>
                <a:lnTo>
                  <a:pt x="661482" y="65023"/>
                </a:lnTo>
                <a:lnTo>
                  <a:pt x="659104" y="62204"/>
                </a:lnTo>
                <a:lnTo>
                  <a:pt x="651789" y="56337"/>
                </a:lnTo>
                <a:lnTo>
                  <a:pt x="643594" y="52146"/>
                </a:lnTo>
                <a:lnTo>
                  <a:pt x="634519" y="49631"/>
                </a:lnTo>
                <a:lnTo>
                  <a:pt x="624560" y="48793"/>
                </a:lnTo>
                <a:close/>
              </a:path>
              <a:path w="1818639" h="164464">
                <a:moveTo>
                  <a:pt x="394652" y="1777"/>
                </a:moveTo>
                <a:lnTo>
                  <a:pt x="374700" y="1777"/>
                </a:lnTo>
                <a:lnTo>
                  <a:pt x="430428" y="140639"/>
                </a:lnTo>
                <a:lnTo>
                  <a:pt x="434682" y="140639"/>
                </a:lnTo>
                <a:lnTo>
                  <a:pt x="452371" y="97091"/>
                </a:lnTo>
                <a:lnTo>
                  <a:pt x="432752" y="97091"/>
                </a:lnTo>
                <a:lnTo>
                  <a:pt x="394652" y="1777"/>
                </a:lnTo>
                <a:close/>
              </a:path>
              <a:path w="1818639" h="164464">
                <a:moveTo>
                  <a:pt x="500501" y="28206"/>
                </a:moveTo>
                <a:lnTo>
                  <a:pt x="480352" y="28206"/>
                </a:lnTo>
                <a:lnTo>
                  <a:pt x="525564" y="140639"/>
                </a:lnTo>
                <a:lnTo>
                  <a:pt x="529907" y="140639"/>
                </a:lnTo>
                <a:lnTo>
                  <a:pt x="547439" y="97091"/>
                </a:lnTo>
                <a:lnTo>
                  <a:pt x="528358" y="97091"/>
                </a:lnTo>
                <a:lnTo>
                  <a:pt x="500501" y="28206"/>
                </a:lnTo>
                <a:close/>
              </a:path>
              <a:path w="1818639" h="164464">
                <a:moveTo>
                  <a:pt x="661482" y="65023"/>
                </a:moveTo>
                <a:lnTo>
                  <a:pt x="632485" y="65023"/>
                </a:lnTo>
                <a:lnTo>
                  <a:pt x="639876" y="67856"/>
                </a:lnTo>
                <a:lnTo>
                  <a:pt x="651624" y="79209"/>
                </a:lnTo>
                <a:lnTo>
                  <a:pt x="654485" y="86184"/>
                </a:lnTo>
                <a:lnTo>
                  <a:pt x="654482" y="103911"/>
                </a:lnTo>
                <a:lnTo>
                  <a:pt x="651738" y="110858"/>
                </a:lnTo>
                <a:lnTo>
                  <a:pt x="640448" y="122008"/>
                </a:lnTo>
                <a:lnTo>
                  <a:pt x="633209" y="124802"/>
                </a:lnTo>
                <a:lnTo>
                  <a:pt x="662268" y="124802"/>
                </a:lnTo>
                <a:lnTo>
                  <a:pt x="672814" y="95402"/>
                </a:lnTo>
                <a:lnTo>
                  <a:pt x="672021" y="86436"/>
                </a:lnTo>
                <a:lnTo>
                  <a:pt x="671895" y="85827"/>
                </a:lnTo>
                <a:lnTo>
                  <a:pt x="669420" y="77331"/>
                </a:lnTo>
                <a:lnTo>
                  <a:pt x="665122" y="69339"/>
                </a:lnTo>
                <a:lnTo>
                  <a:pt x="661482" y="65023"/>
                </a:lnTo>
                <a:close/>
              </a:path>
              <a:path w="1818639" h="164464">
                <a:moveTo>
                  <a:pt x="489813" y="1777"/>
                </a:moveTo>
                <a:lnTo>
                  <a:pt x="471106" y="1777"/>
                </a:lnTo>
                <a:lnTo>
                  <a:pt x="432752" y="97091"/>
                </a:lnTo>
                <a:lnTo>
                  <a:pt x="452371" y="97091"/>
                </a:lnTo>
                <a:lnTo>
                  <a:pt x="480352" y="28206"/>
                </a:lnTo>
                <a:lnTo>
                  <a:pt x="500501" y="28206"/>
                </a:lnTo>
                <a:lnTo>
                  <a:pt x="489813" y="1777"/>
                </a:lnTo>
                <a:close/>
              </a:path>
              <a:path w="1818639" h="164464">
                <a:moveTo>
                  <a:pt x="585812" y="1777"/>
                </a:moveTo>
                <a:lnTo>
                  <a:pt x="566064" y="1777"/>
                </a:lnTo>
                <a:lnTo>
                  <a:pt x="528358" y="97091"/>
                </a:lnTo>
                <a:lnTo>
                  <a:pt x="547439" y="97091"/>
                </a:lnTo>
                <a:lnTo>
                  <a:pt x="585812" y="1777"/>
                </a:lnTo>
                <a:close/>
              </a:path>
              <a:path w="1818639" h="164464">
                <a:moveTo>
                  <a:pt x="711568" y="48983"/>
                </a:moveTo>
                <a:lnTo>
                  <a:pt x="693458" y="48983"/>
                </a:lnTo>
                <a:lnTo>
                  <a:pt x="693458" y="140042"/>
                </a:lnTo>
                <a:lnTo>
                  <a:pt x="711568" y="140042"/>
                </a:lnTo>
                <a:lnTo>
                  <a:pt x="711568" y="84848"/>
                </a:lnTo>
                <a:lnTo>
                  <a:pt x="713701" y="78282"/>
                </a:lnTo>
                <a:lnTo>
                  <a:pt x="720154" y="69875"/>
                </a:lnTo>
                <a:lnTo>
                  <a:pt x="711568" y="69875"/>
                </a:lnTo>
                <a:lnTo>
                  <a:pt x="711568" y="48983"/>
                </a:lnTo>
                <a:close/>
              </a:path>
              <a:path w="1818639" h="164464">
                <a:moveTo>
                  <a:pt x="755808" y="64427"/>
                </a:moveTo>
                <a:lnTo>
                  <a:pt x="738390" y="64427"/>
                </a:lnTo>
                <a:lnTo>
                  <a:pt x="744194" y="67398"/>
                </a:lnTo>
                <a:lnTo>
                  <a:pt x="750468" y="73329"/>
                </a:lnTo>
                <a:lnTo>
                  <a:pt x="755808" y="64427"/>
                </a:lnTo>
                <a:close/>
              </a:path>
              <a:path w="1818639" h="164464">
                <a:moveTo>
                  <a:pt x="745490" y="47205"/>
                </a:moveTo>
                <a:lnTo>
                  <a:pt x="738682" y="47205"/>
                </a:lnTo>
                <a:lnTo>
                  <a:pt x="732155" y="48522"/>
                </a:lnTo>
                <a:lnTo>
                  <a:pt x="725625" y="52474"/>
                </a:lnTo>
                <a:lnTo>
                  <a:pt x="719092" y="59062"/>
                </a:lnTo>
                <a:lnTo>
                  <a:pt x="712558" y="68287"/>
                </a:lnTo>
                <a:lnTo>
                  <a:pt x="711568" y="69875"/>
                </a:lnTo>
                <a:lnTo>
                  <a:pt x="720154" y="69875"/>
                </a:lnTo>
                <a:lnTo>
                  <a:pt x="722210" y="67195"/>
                </a:lnTo>
                <a:lnTo>
                  <a:pt x="727240" y="64427"/>
                </a:lnTo>
                <a:lnTo>
                  <a:pt x="755808" y="64427"/>
                </a:lnTo>
                <a:lnTo>
                  <a:pt x="759968" y="57492"/>
                </a:lnTo>
                <a:lnTo>
                  <a:pt x="752576" y="50634"/>
                </a:lnTo>
                <a:lnTo>
                  <a:pt x="745490" y="47205"/>
                </a:lnTo>
                <a:close/>
              </a:path>
              <a:path w="1818639" h="164464">
                <a:moveTo>
                  <a:pt x="798690" y="65214"/>
                </a:moveTo>
                <a:lnTo>
                  <a:pt x="780681" y="65214"/>
                </a:lnTo>
                <a:lnTo>
                  <a:pt x="780681" y="113842"/>
                </a:lnTo>
                <a:lnTo>
                  <a:pt x="788898" y="134404"/>
                </a:lnTo>
                <a:lnTo>
                  <a:pt x="794372" y="139217"/>
                </a:lnTo>
                <a:lnTo>
                  <a:pt x="801243" y="141617"/>
                </a:lnTo>
                <a:lnTo>
                  <a:pt x="817664" y="141617"/>
                </a:lnTo>
                <a:lnTo>
                  <a:pt x="825220" y="139674"/>
                </a:lnTo>
                <a:lnTo>
                  <a:pt x="832154" y="135788"/>
                </a:lnTo>
                <a:lnTo>
                  <a:pt x="832154" y="125387"/>
                </a:lnTo>
                <a:lnTo>
                  <a:pt x="803021" y="125387"/>
                </a:lnTo>
                <a:lnTo>
                  <a:pt x="798690" y="120192"/>
                </a:lnTo>
                <a:lnTo>
                  <a:pt x="798690" y="65214"/>
                </a:lnTo>
                <a:close/>
              </a:path>
              <a:path w="1818639" h="164464">
                <a:moveTo>
                  <a:pt x="832154" y="118960"/>
                </a:moveTo>
                <a:lnTo>
                  <a:pt x="824953" y="123253"/>
                </a:lnTo>
                <a:lnTo>
                  <a:pt x="818134" y="125387"/>
                </a:lnTo>
                <a:lnTo>
                  <a:pt x="832154" y="125387"/>
                </a:lnTo>
                <a:lnTo>
                  <a:pt x="832154" y="118960"/>
                </a:lnTo>
                <a:close/>
              </a:path>
              <a:path w="1818639" h="164464">
                <a:moveTo>
                  <a:pt x="798690" y="30187"/>
                </a:moveTo>
                <a:lnTo>
                  <a:pt x="764844" y="63436"/>
                </a:lnTo>
                <a:lnTo>
                  <a:pt x="764844" y="65214"/>
                </a:lnTo>
                <a:lnTo>
                  <a:pt x="827493" y="65214"/>
                </a:lnTo>
                <a:lnTo>
                  <a:pt x="827493" y="48983"/>
                </a:lnTo>
                <a:lnTo>
                  <a:pt x="798690" y="48983"/>
                </a:lnTo>
                <a:lnTo>
                  <a:pt x="798690" y="30187"/>
                </a:lnTo>
                <a:close/>
              </a:path>
              <a:path w="1818639" h="164464">
                <a:moveTo>
                  <a:pt x="862291" y="1777"/>
                </a:moveTo>
                <a:lnTo>
                  <a:pt x="844270" y="1777"/>
                </a:lnTo>
                <a:lnTo>
                  <a:pt x="844270" y="140042"/>
                </a:lnTo>
                <a:lnTo>
                  <a:pt x="862291" y="140042"/>
                </a:lnTo>
                <a:lnTo>
                  <a:pt x="862291" y="74815"/>
                </a:lnTo>
                <a:lnTo>
                  <a:pt x="866508" y="70065"/>
                </a:lnTo>
                <a:lnTo>
                  <a:pt x="870369" y="66674"/>
                </a:lnTo>
                <a:lnTo>
                  <a:pt x="877366" y="62572"/>
                </a:lnTo>
                <a:lnTo>
                  <a:pt x="881087" y="61556"/>
                </a:lnTo>
                <a:lnTo>
                  <a:pt x="916152" y="61556"/>
                </a:lnTo>
                <a:lnTo>
                  <a:pt x="915890" y="60959"/>
                </a:lnTo>
                <a:lnTo>
                  <a:pt x="862291" y="60959"/>
                </a:lnTo>
                <a:lnTo>
                  <a:pt x="862291" y="1777"/>
                </a:lnTo>
                <a:close/>
              </a:path>
              <a:path w="1818639" h="164464">
                <a:moveTo>
                  <a:pt x="916152" y="61556"/>
                </a:moveTo>
                <a:lnTo>
                  <a:pt x="890397" y="61556"/>
                </a:lnTo>
                <a:lnTo>
                  <a:pt x="894702" y="63588"/>
                </a:lnTo>
                <a:lnTo>
                  <a:pt x="901230" y="71704"/>
                </a:lnTo>
                <a:lnTo>
                  <a:pt x="902868" y="77063"/>
                </a:lnTo>
                <a:lnTo>
                  <a:pt x="902868" y="140042"/>
                </a:lnTo>
                <a:lnTo>
                  <a:pt x="920877" y="140042"/>
                </a:lnTo>
                <a:lnTo>
                  <a:pt x="920794" y="77063"/>
                </a:lnTo>
                <a:lnTo>
                  <a:pt x="919708" y="69672"/>
                </a:lnTo>
                <a:lnTo>
                  <a:pt x="916152" y="61556"/>
                </a:lnTo>
                <a:close/>
              </a:path>
              <a:path w="1818639" h="164464">
                <a:moveTo>
                  <a:pt x="896366" y="47205"/>
                </a:moveTo>
                <a:lnTo>
                  <a:pt x="890295" y="47205"/>
                </a:lnTo>
                <a:lnTo>
                  <a:pt x="882272" y="48065"/>
                </a:lnTo>
                <a:lnTo>
                  <a:pt x="874931" y="50644"/>
                </a:lnTo>
                <a:lnTo>
                  <a:pt x="868271" y="54942"/>
                </a:lnTo>
                <a:lnTo>
                  <a:pt x="862291" y="60959"/>
                </a:lnTo>
                <a:lnTo>
                  <a:pt x="915890" y="60959"/>
                </a:lnTo>
                <a:lnTo>
                  <a:pt x="915022" y="58978"/>
                </a:lnTo>
                <a:lnTo>
                  <a:pt x="911440" y="54787"/>
                </a:lnTo>
                <a:lnTo>
                  <a:pt x="901814" y="48717"/>
                </a:lnTo>
                <a:lnTo>
                  <a:pt x="896366" y="47205"/>
                </a:lnTo>
                <a:close/>
              </a:path>
              <a:path w="1818639" h="164464">
                <a:moveTo>
                  <a:pt x="957935" y="113906"/>
                </a:moveTo>
                <a:lnTo>
                  <a:pt x="950607" y="113906"/>
                </a:lnTo>
                <a:lnTo>
                  <a:pt x="947750" y="115214"/>
                </a:lnTo>
                <a:lnTo>
                  <a:pt x="942936" y="120421"/>
                </a:lnTo>
                <a:lnTo>
                  <a:pt x="941730" y="123507"/>
                </a:lnTo>
                <a:lnTo>
                  <a:pt x="941730" y="133667"/>
                </a:lnTo>
                <a:lnTo>
                  <a:pt x="945235" y="137998"/>
                </a:lnTo>
                <a:lnTo>
                  <a:pt x="952220" y="140042"/>
                </a:lnTo>
                <a:lnTo>
                  <a:pt x="952030" y="144983"/>
                </a:lnTo>
                <a:lnTo>
                  <a:pt x="951331" y="148894"/>
                </a:lnTo>
                <a:lnTo>
                  <a:pt x="948956" y="154635"/>
                </a:lnTo>
                <a:lnTo>
                  <a:pt x="946873" y="157492"/>
                </a:lnTo>
                <a:lnTo>
                  <a:pt x="943914" y="160324"/>
                </a:lnTo>
                <a:lnTo>
                  <a:pt x="943914" y="163995"/>
                </a:lnTo>
                <a:lnTo>
                  <a:pt x="951293" y="161683"/>
                </a:lnTo>
                <a:lnTo>
                  <a:pt x="957110" y="157759"/>
                </a:lnTo>
                <a:lnTo>
                  <a:pt x="965555" y="146672"/>
                </a:lnTo>
                <a:lnTo>
                  <a:pt x="967663" y="140233"/>
                </a:lnTo>
                <a:lnTo>
                  <a:pt x="967663" y="127368"/>
                </a:lnTo>
                <a:lnTo>
                  <a:pt x="966381" y="122821"/>
                </a:lnTo>
                <a:lnTo>
                  <a:pt x="961224" y="115696"/>
                </a:lnTo>
                <a:lnTo>
                  <a:pt x="957935" y="113906"/>
                </a:lnTo>
                <a:close/>
              </a:path>
              <a:path w="1818639" h="164464">
                <a:moveTo>
                  <a:pt x="1061161" y="19202"/>
                </a:moveTo>
                <a:lnTo>
                  <a:pt x="1041272" y="19202"/>
                </a:lnTo>
                <a:lnTo>
                  <a:pt x="1041272" y="140042"/>
                </a:lnTo>
                <a:lnTo>
                  <a:pt x="1061161" y="140042"/>
                </a:lnTo>
                <a:lnTo>
                  <a:pt x="1061161" y="19202"/>
                </a:lnTo>
                <a:close/>
              </a:path>
              <a:path w="1818639" h="164464">
                <a:moveTo>
                  <a:pt x="1109357" y="1574"/>
                </a:moveTo>
                <a:lnTo>
                  <a:pt x="993863" y="1574"/>
                </a:lnTo>
                <a:lnTo>
                  <a:pt x="993863" y="19202"/>
                </a:lnTo>
                <a:lnTo>
                  <a:pt x="1109357" y="19202"/>
                </a:lnTo>
                <a:lnTo>
                  <a:pt x="1109357" y="1574"/>
                </a:lnTo>
                <a:close/>
              </a:path>
              <a:path w="1818639" h="164464">
                <a:moveTo>
                  <a:pt x="1141133" y="1777"/>
                </a:moveTo>
                <a:lnTo>
                  <a:pt x="1116977" y="1777"/>
                </a:lnTo>
                <a:lnTo>
                  <a:pt x="1172222" y="68452"/>
                </a:lnTo>
                <a:lnTo>
                  <a:pt x="1112710" y="140042"/>
                </a:lnTo>
                <a:lnTo>
                  <a:pt x="1136904" y="140042"/>
                </a:lnTo>
                <a:lnTo>
                  <a:pt x="1184427" y="82727"/>
                </a:lnTo>
                <a:lnTo>
                  <a:pt x="1208053" y="82727"/>
                </a:lnTo>
                <a:lnTo>
                  <a:pt x="1196263" y="68465"/>
                </a:lnTo>
                <a:lnTo>
                  <a:pt x="1207776" y="54584"/>
                </a:lnTo>
                <a:lnTo>
                  <a:pt x="1184529" y="54584"/>
                </a:lnTo>
                <a:lnTo>
                  <a:pt x="1141133" y="1777"/>
                </a:lnTo>
                <a:close/>
              </a:path>
              <a:path w="1818639" h="164464">
                <a:moveTo>
                  <a:pt x="1208053" y="82727"/>
                </a:moveTo>
                <a:lnTo>
                  <a:pt x="1184427" y="82727"/>
                </a:lnTo>
                <a:lnTo>
                  <a:pt x="1231519" y="140042"/>
                </a:lnTo>
                <a:lnTo>
                  <a:pt x="1255433" y="140042"/>
                </a:lnTo>
                <a:lnTo>
                  <a:pt x="1208053" y="82727"/>
                </a:lnTo>
                <a:close/>
              </a:path>
              <a:path w="1818639" h="164464">
                <a:moveTo>
                  <a:pt x="1251572" y="1777"/>
                </a:moveTo>
                <a:lnTo>
                  <a:pt x="1227645" y="1777"/>
                </a:lnTo>
                <a:lnTo>
                  <a:pt x="1184529" y="54584"/>
                </a:lnTo>
                <a:lnTo>
                  <a:pt x="1207776" y="54584"/>
                </a:lnTo>
                <a:lnTo>
                  <a:pt x="1251572" y="1777"/>
                </a:lnTo>
                <a:close/>
              </a:path>
              <a:path w="1818639" h="164464">
                <a:moveTo>
                  <a:pt x="1414373" y="1777"/>
                </a:moveTo>
                <a:lnTo>
                  <a:pt x="1324914" y="1777"/>
                </a:lnTo>
                <a:lnTo>
                  <a:pt x="1324914" y="20675"/>
                </a:lnTo>
                <a:lnTo>
                  <a:pt x="1384681" y="20675"/>
                </a:lnTo>
                <a:lnTo>
                  <a:pt x="1334109" y="134200"/>
                </a:lnTo>
                <a:lnTo>
                  <a:pt x="1351813" y="141655"/>
                </a:lnTo>
                <a:lnTo>
                  <a:pt x="1414373" y="1777"/>
                </a:lnTo>
                <a:close/>
              </a:path>
              <a:path w="1818639" h="164464">
                <a:moveTo>
                  <a:pt x="1481353" y="0"/>
                </a:moveTo>
                <a:lnTo>
                  <a:pt x="1450225" y="28054"/>
                </a:lnTo>
                <a:lnTo>
                  <a:pt x="1429705" y="67176"/>
                </a:lnTo>
                <a:lnTo>
                  <a:pt x="1426281" y="92862"/>
                </a:lnTo>
                <a:lnTo>
                  <a:pt x="1426974" y="102595"/>
                </a:lnTo>
                <a:lnTo>
                  <a:pt x="1452143" y="138195"/>
                </a:lnTo>
                <a:lnTo>
                  <a:pt x="1469771" y="141617"/>
                </a:lnTo>
                <a:lnTo>
                  <a:pt x="1478155" y="140864"/>
                </a:lnTo>
                <a:lnTo>
                  <a:pt x="1485880" y="138604"/>
                </a:lnTo>
                <a:lnTo>
                  <a:pt x="1492948" y="134834"/>
                </a:lnTo>
                <a:lnTo>
                  <a:pt x="1499362" y="129552"/>
                </a:lnTo>
                <a:lnTo>
                  <a:pt x="1504493" y="123418"/>
                </a:lnTo>
                <a:lnTo>
                  <a:pt x="1463014" y="123418"/>
                </a:lnTo>
                <a:lnTo>
                  <a:pt x="1457223" y="120903"/>
                </a:lnTo>
                <a:lnTo>
                  <a:pt x="1448181" y="110870"/>
                </a:lnTo>
                <a:lnTo>
                  <a:pt x="1445920" y="104482"/>
                </a:lnTo>
                <a:lnTo>
                  <a:pt x="1445983" y="92036"/>
                </a:lnTo>
                <a:lnTo>
                  <a:pt x="1464297" y="78384"/>
                </a:lnTo>
                <a:lnTo>
                  <a:pt x="1505512" y="78384"/>
                </a:lnTo>
                <a:lnTo>
                  <a:pt x="1505245" y="77867"/>
                </a:lnTo>
                <a:lnTo>
                  <a:pt x="1500352" y="71754"/>
                </a:lnTo>
                <a:lnTo>
                  <a:pt x="1494439" y="66687"/>
                </a:lnTo>
                <a:lnTo>
                  <a:pt x="1492852" y="65811"/>
                </a:lnTo>
                <a:lnTo>
                  <a:pt x="1450962" y="65811"/>
                </a:lnTo>
                <a:lnTo>
                  <a:pt x="1454089" y="57896"/>
                </a:lnTo>
                <a:lnTo>
                  <a:pt x="1478843" y="25722"/>
                </a:lnTo>
                <a:lnTo>
                  <a:pt x="1493329" y="15036"/>
                </a:lnTo>
                <a:lnTo>
                  <a:pt x="1481353" y="0"/>
                </a:lnTo>
                <a:close/>
              </a:path>
              <a:path w="1818639" h="164464">
                <a:moveTo>
                  <a:pt x="1505512" y="78384"/>
                </a:moveTo>
                <a:lnTo>
                  <a:pt x="1475181" y="78384"/>
                </a:lnTo>
                <a:lnTo>
                  <a:pt x="1480972" y="80441"/>
                </a:lnTo>
                <a:lnTo>
                  <a:pt x="1489748" y="88696"/>
                </a:lnTo>
                <a:lnTo>
                  <a:pt x="1491945" y="94081"/>
                </a:lnTo>
                <a:lnTo>
                  <a:pt x="1491945" y="107276"/>
                </a:lnTo>
                <a:lnTo>
                  <a:pt x="1489875" y="112687"/>
                </a:lnTo>
                <a:lnTo>
                  <a:pt x="1481632" y="121272"/>
                </a:lnTo>
                <a:lnTo>
                  <a:pt x="1476400" y="123418"/>
                </a:lnTo>
                <a:lnTo>
                  <a:pt x="1504493" y="123418"/>
                </a:lnTo>
                <a:lnTo>
                  <a:pt x="1504688" y="123185"/>
                </a:lnTo>
                <a:lnTo>
                  <a:pt x="1508494" y="116162"/>
                </a:lnTo>
                <a:lnTo>
                  <a:pt x="1510779" y="108483"/>
                </a:lnTo>
                <a:lnTo>
                  <a:pt x="1511541" y="100152"/>
                </a:lnTo>
                <a:lnTo>
                  <a:pt x="1510832" y="92036"/>
                </a:lnTo>
                <a:lnTo>
                  <a:pt x="1508742" y="84639"/>
                </a:lnTo>
                <a:lnTo>
                  <a:pt x="1505512" y="78384"/>
                </a:lnTo>
                <a:close/>
              </a:path>
              <a:path w="1818639" h="164464">
                <a:moveTo>
                  <a:pt x="1472844" y="60172"/>
                </a:moveTo>
                <a:lnTo>
                  <a:pt x="1465580" y="60172"/>
                </a:lnTo>
                <a:lnTo>
                  <a:pt x="1458290" y="62052"/>
                </a:lnTo>
                <a:lnTo>
                  <a:pt x="1450962" y="65811"/>
                </a:lnTo>
                <a:lnTo>
                  <a:pt x="1492852" y="65811"/>
                </a:lnTo>
                <a:lnTo>
                  <a:pt x="1487884" y="63068"/>
                </a:lnTo>
                <a:lnTo>
                  <a:pt x="1480685" y="60896"/>
                </a:lnTo>
                <a:lnTo>
                  <a:pt x="1472844" y="60172"/>
                </a:lnTo>
                <a:close/>
              </a:path>
              <a:path w="1818639" h="164464">
                <a:moveTo>
                  <a:pt x="1580007" y="1777"/>
                </a:moveTo>
                <a:lnTo>
                  <a:pt x="1560207" y="1777"/>
                </a:lnTo>
                <a:lnTo>
                  <a:pt x="1560207" y="140042"/>
                </a:lnTo>
                <a:lnTo>
                  <a:pt x="1580007" y="140042"/>
                </a:lnTo>
                <a:lnTo>
                  <a:pt x="1580007" y="1777"/>
                </a:lnTo>
                <a:close/>
              </a:path>
              <a:path w="1818639" h="164464">
                <a:moveTo>
                  <a:pt x="1682114" y="1777"/>
                </a:moveTo>
                <a:lnTo>
                  <a:pt x="1662315" y="1777"/>
                </a:lnTo>
                <a:lnTo>
                  <a:pt x="1662315" y="140042"/>
                </a:lnTo>
                <a:lnTo>
                  <a:pt x="1682114" y="140042"/>
                </a:lnTo>
                <a:lnTo>
                  <a:pt x="1682114" y="1777"/>
                </a:lnTo>
                <a:close/>
              </a:path>
              <a:path w="1818639" h="164464">
                <a:moveTo>
                  <a:pt x="1775104" y="0"/>
                </a:moveTo>
                <a:lnTo>
                  <a:pt x="1739996" y="17287"/>
                </a:lnTo>
                <a:lnTo>
                  <a:pt x="1733143" y="38861"/>
                </a:lnTo>
                <a:lnTo>
                  <a:pt x="1733167" y="45161"/>
                </a:lnTo>
                <a:lnTo>
                  <a:pt x="1734413" y="50520"/>
                </a:lnTo>
                <a:lnTo>
                  <a:pt x="1739493" y="59943"/>
                </a:lnTo>
                <a:lnTo>
                  <a:pt x="1743697" y="64681"/>
                </a:lnTo>
                <a:lnTo>
                  <a:pt x="1749577" y="69430"/>
                </a:lnTo>
                <a:lnTo>
                  <a:pt x="1741002" y="75726"/>
                </a:lnTo>
                <a:lnTo>
                  <a:pt x="1734878" y="83238"/>
                </a:lnTo>
                <a:lnTo>
                  <a:pt x="1731204" y="91971"/>
                </a:lnTo>
                <a:lnTo>
                  <a:pt x="1729981" y="101904"/>
                </a:lnTo>
                <a:lnTo>
                  <a:pt x="1730779" y="109986"/>
                </a:lnTo>
                <a:lnTo>
                  <a:pt x="1757021" y="138760"/>
                </a:lnTo>
                <a:lnTo>
                  <a:pt x="1774317" y="141617"/>
                </a:lnTo>
                <a:lnTo>
                  <a:pt x="1783470" y="140903"/>
                </a:lnTo>
                <a:lnTo>
                  <a:pt x="1812199" y="122821"/>
                </a:lnTo>
                <a:lnTo>
                  <a:pt x="1767255" y="122821"/>
                </a:lnTo>
                <a:lnTo>
                  <a:pt x="1761350" y="120802"/>
                </a:lnTo>
                <a:lnTo>
                  <a:pt x="1752244" y="112763"/>
                </a:lnTo>
                <a:lnTo>
                  <a:pt x="1749971" y="107543"/>
                </a:lnTo>
                <a:lnTo>
                  <a:pt x="1750025" y="94614"/>
                </a:lnTo>
                <a:lnTo>
                  <a:pt x="1752193" y="89534"/>
                </a:lnTo>
                <a:lnTo>
                  <a:pt x="1761108" y="81483"/>
                </a:lnTo>
                <a:lnTo>
                  <a:pt x="1766862" y="79463"/>
                </a:lnTo>
                <a:lnTo>
                  <a:pt x="1810518" y="79463"/>
                </a:lnTo>
                <a:lnTo>
                  <a:pt x="1807457" y="75631"/>
                </a:lnTo>
                <a:lnTo>
                  <a:pt x="1799056" y="69430"/>
                </a:lnTo>
                <a:lnTo>
                  <a:pt x="1806590" y="62991"/>
                </a:lnTo>
                <a:lnTo>
                  <a:pt x="1808686" y="60172"/>
                </a:lnTo>
                <a:lnTo>
                  <a:pt x="1768843" y="60172"/>
                </a:lnTo>
                <a:lnTo>
                  <a:pt x="1763649" y="58127"/>
                </a:lnTo>
                <a:lnTo>
                  <a:pt x="1755000" y="49949"/>
                </a:lnTo>
                <a:lnTo>
                  <a:pt x="1752897" y="45161"/>
                </a:lnTo>
                <a:lnTo>
                  <a:pt x="1752841" y="33286"/>
                </a:lnTo>
                <a:lnTo>
                  <a:pt x="1754886" y="28371"/>
                </a:lnTo>
                <a:lnTo>
                  <a:pt x="1763064" y="20713"/>
                </a:lnTo>
                <a:lnTo>
                  <a:pt x="1768309" y="18795"/>
                </a:lnTo>
                <a:lnTo>
                  <a:pt x="1810495" y="18795"/>
                </a:lnTo>
                <a:lnTo>
                  <a:pt x="1809569" y="17161"/>
                </a:lnTo>
                <a:lnTo>
                  <a:pt x="1804352" y="11226"/>
                </a:lnTo>
                <a:lnTo>
                  <a:pt x="1798051" y="6311"/>
                </a:lnTo>
                <a:lnTo>
                  <a:pt x="1791076" y="2803"/>
                </a:lnTo>
                <a:lnTo>
                  <a:pt x="1783426" y="700"/>
                </a:lnTo>
                <a:lnTo>
                  <a:pt x="1775104" y="0"/>
                </a:lnTo>
                <a:close/>
              </a:path>
              <a:path w="1818639" h="164464">
                <a:moveTo>
                  <a:pt x="1810518" y="79463"/>
                </a:moveTo>
                <a:lnTo>
                  <a:pt x="1781111" y="79463"/>
                </a:lnTo>
                <a:lnTo>
                  <a:pt x="1786980" y="81483"/>
                </a:lnTo>
                <a:lnTo>
                  <a:pt x="1796008" y="89446"/>
                </a:lnTo>
                <a:lnTo>
                  <a:pt x="1798269" y="94614"/>
                </a:lnTo>
                <a:lnTo>
                  <a:pt x="1798269" y="108800"/>
                </a:lnTo>
                <a:lnTo>
                  <a:pt x="1796033" y="113576"/>
                </a:lnTo>
                <a:lnTo>
                  <a:pt x="1787131" y="120967"/>
                </a:lnTo>
                <a:lnTo>
                  <a:pt x="1781441" y="122821"/>
                </a:lnTo>
                <a:lnTo>
                  <a:pt x="1812199" y="122821"/>
                </a:lnTo>
                <a:lnTo>
                  <a:pt x="1815142" y="117754"/>
                </a:lnTo>
                <a:lnTo>
                  <a:pt x="1817480" y="110301"/>
                </a:lnTo>
                <a:lnTo>
                  <a:pt x="1818181" y="102920"/>
                </a:lnTo>
                <a:lnTo>
                  <a:pt x="1818234" y="101904"/>
                </a:lnTo>
                <a:lnTo>
                  <a:pt x="1817056" y="91965"/>
                </a:lnTo>
                <a:lnTo>
                  <a:pt x="1813458" y="83145"/>
                </a:lnTo>
                <a:lnTo>
                  <a:pt x="1810518" y="79463"/>
                </a:lnTo>
                <a:close/>
              </a:path>
              <a:path w="1818639" h="164464">
                <a:moveTo>
                  <a:pt x="1810495" y="18795"/>
                </a:moveTo>
                <a:lnTo>
                  <a:pt x="1781048" y="18795"/>
                </a:lnTo>
                <a:lnTo>
                  <a:pt x="1786280" y="20751"/>
                </a:lnTo>
                <a:lnTo>
                  <a:pt x="1794522" y="28536"/>
                </a:lnTo>
                <a:lnTo>
                  <a:pt x="1796500" y="33286"/>
                </a:lnTo>
                <a:lnTo>
                  <a:pt x="1796580" y="45161"/>
                </a:lnTo>
                <a:lnTo>
                  <a:pt x="1794471" y="50025"/>
                </a:lnTo>
                <a:lnTo>
                  <a:pt x="1786026" y="58140"/>
                </a:lnTo>
                <a:lnTo>
                  <a:pt x="1780908" y="60172"/>
                </a:lnTo>
                <a:lnTo>
                  <a:pt x="1808686" y="60172"/>
                </a:lnTo>
                <a:lnTo>
                  <a:pt x="1811972" y="55751"/>
                </a:lnTo>
                <a:lnTo>
                  <a:pt x="1815201" y="47708"/>
                </a:lnTo>
                <a:lnTo>
                  <a:pt x="1816277" y="38861"/>
                </a:lnTo>
                <a:lnTo>
                  <a:pt x="1815532" y="30977"/>
                </a:lnTo>
                <a:lnTo>
                  <a:pt x="1813296" y="23744"/>
                </a:lnTo>
                <a:lnTo>
                  <a:pt x="1810495" y="1879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1651" y="38929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1965" y="0"/>
                </a:moveTo>
                <a:lnTo>
                  <a:pt x="18173" y="0"/>
                </a:lnTo>
                <a:lnTo>
                  <a:pt x="12293" y="2451"/>
                </a:lnTo>
                <a:lnTo>
                  <a:pt x="2463" y="12217"/>
                </a:lnTo>
                <a:lnTo>
                  <a:pt x="0" y="18110"/>
                </a:lnTo>
                <a:lnTo>
                  <a:pt x="0" y="31978"/>
                </a:lnTo>
                <a:lnTo>
                  <a:pt x="2463" y="37896"/>
                </a:lnTo>
                <a:lnTo>
                  <a:pt x="12293" y="47726"/>
                </a:lnTo>
                <a:lnTo>
                  <a:pt x="18173" y="50177"/>
                </a:lnTo>
                <a:lnTo>
                  <a:pt x="31965" y="50177"/>
                </a:lnTo>
                <a:lnTo>
                  <a:pt x="37884" y="47726"/>
                </a:lnTo>
                <a:lnTo>
                  <a:pt x="47726" y="37896"/>
                </a:lnTo>
                <a:lnTo>
                  <a:pt x="50177" y="31978"/>
                </a:lnTo>
                <a:lnTo>
                  <a:pt x="50177" y="18110"/>
                </a:lnTo>
                <a:lnTo>
                  <a:pt x="47726" y="12217"/>
                </a:lnTo>
                <a:lnTo>
                  <a:pt x="37884" y="245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5990" y="3849001"/>
            <a:ext cx="729615" cy="142240"/>
          </a:xfrm>
          <a:custGeom>
            <a:avLst/>
            <a:gdLst/>
            <a:ahLst/>
            <a:cxnLst/>
            <a:rect l="l" t="t" r="r" b="b"/>
            <a:pathLst>
              <a:path w="729615" h="142239">
                <a:moveTo>
                  <a:pt x="88252" y="101904"/>
                </a:moveTo>
                <a:lnTo>
                  <a:pt x="69075" y="69418"/>
                </a:lnTo>
                <a:lnTo>
                  <a:pt x="76606" y="62992"/>
                </a:lnTo>
                <a:lnTo>
                  <a:pt x="78701" y="60172"/>
                </a:lnTo>
                <a:lnTo>
                  <a:pt x="81991" y="55753"/>
                </a:lnTo>
                <a:lnTo>
                  <a:pt x="85217" y="47713"/>
                </a:lnTo>
                <a:lnTo>
                  <a:pt x="86296" y="38862"/>
                </a:lnTo>
                <a:lnTo>
                  <a:pt x="85559" y="30988"/>
                </a:lnTo>
                <a:lnTo>
                  <a:pt x="83312" y="23749"/>
                </a:lnTo>
                <a:lnTo>
                  <a:pt x="80518" y="18796"/>
                </a:lnTo>
                <a:lnTo>
                  <a:pt x="79590" y="17157"/>
                </a:lnTo>
                <a:lnTo>
                  <a:pt x="74371" y="11214"/>
                </a:lnTo>
                <a:lnTo>
                  <a:pt x="68287" y="6489"/>
                </a:lnTo>
                <a:lnTo>
                  <a:pt x="68287" y="94615"/>
                </a:lnTo>
                <a:lnTo>
                  <a:pt x="68287" y="108800"/>
                </a:lnTo>
                <a:lnTo>
                  <a:pt x="66052" y="113576"/>
                </a:lnTo>
                <a:lnTo>
                  <a:pt x="57150" y="120967"/>
                </a:lnTo>
                <a:lnTo>
                  <a:pt x="51460" y="122821"/>
                </a:lnTo>
                <a:lnTo>
                  <a:pt x="37274" y="122821"/>
                </a:lnTo>
                <a:lnTo>
                  <a:pt x="31369" y="120802"/>
                </a:lnTo>
                <a:lnTo>
                  <a:pt x="22263" y="112750"/>
                </a:lnTo>
                <a:lnTo>
                  <a:pt x="19989" y="107543"/>
                </a:lnTo>
                <a:lnTo>
                  <a:pt x="20040" y="94615"/>
                </a:lnTo>
                <a:lnTo>
                  <a:pt x="22212" y="89535"/>
                </a:lnTo>
                <a:lnTo>
                  <a:pt x="31127" y="81483"/>
                </a:lnTo>
                <a:lnTo>
                  <a:pt x="36880" y="79463"/>
                </a:lnTo>
                <a:lnTo>
                  <a:pt x="51130" y="79463"/>
                </a:lnTo>
                <a:lnTo>
                  <a:pt x="56984" y="81457"/>
                </a:lnTo>
                <a:lnTo>
                  <a:pt x="66027" y="89446"/>
                </a:lnTo>
                <a:lnTo>
                  <a:pt x="68287" y="94615"/>
                </a:lnTo>
                <a:lnTo>
                  <a:pt x="68287" y="6489"/>
                </a:lnTo>
                <a:lnTo>
                  <a:pt x="68072" y="6311"/>
                </a:lnTo>
                <a:lnTo>
                  <a:pt x="66598" y="5575"/>
                </a:lnTo>
                <a:lnTo>
                  <a:pt x="66598" y="45161"/>
                </a:lnTo>
                <a:lnTo>
                  <a:pt x="64490" y="50025"/>
                </a:lnTo>
                <a:lnTo>
                  <a:pt x="56045" y="58140"/>
                </a:lnTo>
                <a:lnTo>
                  <a:pt x="50927" y="60172"/>
                </a:lnTo>
                <a:lnTo>
                  <a:pt x="38862" y="60172"/>
                </a:lnTo>
                <a:lnTo>
                  <a:pt x="33667" y="58127"/>
                </a:lnTo>
                <a:lnTo>
                  <a:pt x="25019" y="49936"/>
                </a:lnTo>
                <a:lnTo>
                  <a:pt x="22923" y="45161"/>
                </a:lnTo>
                <a:lnTo>
                  <a:pt x="22860" y="33286"/>
                </a:lnTo>
                <a:lnTo>
                  <a:pt x="24904" y="28371"/>
                </a:lnTo>
                <a:lnTo>
                  <a:pt x="33083" y="20713"/>
                </a:lnTo>
                <a:lnTo>
                  <a:pt x="38328" y="18796"/>
                </a:lnTo>
                <a:lnTo>
                  <a:pt x="51066" y="18796"/>
                </a:lnTo>
                <a:lnTo>
                  <a:pt x="56299" y="20739"/>
                </a:lnTo>
                <a:lnTo>
                  <a:pt x="64541" y="28536"/>
                </a:lnTo>
                <a:lnTo>
                  <a:pt x="66522" y="33286"/>
                </a:lnTo>
                <a:lnTo>
                  <a:pt x="66598" y="45161"/>
                </a:lnTo>
                <a:lnTo>
                  <a:pt x="66598" y="5575"/>
                </a:lnTo>
                <a:lnTo>
                  <a:pt x="61099" y="2806"/>
                </a:lnTo>
                <a:lnTo>
                  <a:pt x="53441" y="711"/>
                </a:lnTo>
                <a:lnTo>
                  <a:pt x="45123" y="0"/>
                </a:lnTo>
                <a:lnTo>
                  <a:pt x="36652" y="711"/>
                </a:lnTo>
                <a:lnTo>
                  <a:pt x="6210" y="23876"/>
                </a:lnTo>
                <a:lnTo>
                  <a:pt x="3162" y="38862"/>
                </a:lnTo>
                <a:lnTo>
                  <a:pt x="3187" y="45161"/>
                </a:lnTo>
                <a:lnTo>
                  <a:pt x="4432" y="50520"/>
                </a:lnTo>
                <a:lnTo>
                  <a:pt x="9512" y="59944"/>
                </a:lnTo>
                <a:lnTo>
                  <a:pt x="13716" y="64681"/>
                </a:lnTo>
                <a:lnTo>
                  <a:pt x="19596" y="69418"/>
                </a:lnTo>
                <a:lnTo>
                  <a:pt x="11023" y="75730"/>
                </a:lnTo>
                <a:lnTo>
                  <a:pt x="4902" y="83248"/>
                </a:lnTo>
                <a:lnTo>
                  <a:pt x="1231" y="91973"/>
                </a:lnTo>
                <a:lnTo>
                  <a:pt x="0" y="101904"/>
                </a:lnTo>
                <a:lnTo>
                  <a:pt x="800" y="109994"/>
                </a:lnTo>
                <a:lnTo>
                  <a:pt x="27038" y="138760"/>
                </a:lnTo>
                <a:lnTo>
                  <a:pt x="44335" y="141617"/>
                </a:lnTo>
                <a:lnTo>
                  <a:pt x="53492" y="140906"/>
                </a:lnTo>
                <a:lnTo>
                  <a:pt x="82219" y="122821"/>
                </a:lnTo>
                <a:lnTo>
                  <a:pt x="85166" y="117754"/>
                </a:lnTo>
                <a:lnTo>
                  <a:pt x="87503" y="110312"/>
                </a:lnTo>
                <a:lnTo>
                  <a:pt x="88201" y="102920"/>
                </a:lnTo>
                <a:lnTo>
                  <a:pt x="88252" y="101904"/>
                </a:lnTo>
                <a:close/>
              </a:path>
              <a:path w="729615" h="142239">
                <a:moveTo>
                  <a:pt x="156349" y="1778"/>
                </a:moveTo>
                <a:lnTo>
                  <a:pt x="136550" y="1778"/>
                </a:lnTo>
                <a:lnTo>
                  <a:pt x="136550" y="140042"/>
                </a:lnTo>
                <a:lnTo>
                  <a:pt x="156349" y="140042"/>
                </a:lnTo>
                <a:lnTo>
                  <a:pt x="156349" y="1778"/>
                </a:lnTo>
                <a:close/>
              </a:path>
              <a:path w="729615" h="142239">
                <a:moveTo>
                  <a:pt x="297040" y="1778"/>
                </a:moveTo>
                <a:lnTo>
                  <a:pt x="207581" y="1778"/>
                </a:lnTo>
                <a:lnTo>
                  <a:pt x="207581" y="20675"/>
                </a:lnTo>
                <a:lnTo>
                  <a:pt x="267347" y="20675"/>
                </a:lnTo>
                <a:lnTo>
                  <a:pt x="216776" y="134200"/>
                </a:lnTo>
                <a:lnTo>
                  <a:pt x="234480" y="141655"/>
                </a:lnTo>
                <a:lnTo>
                  <a:pt x="297040" y="1778"/>
                </a:lnTo>
                <a:close/>
              </a:path>
              <a:path w="729615" h="142239">
                <a:moveTo>
                  <a:pt x="357200" y="85509"/>
                </a:moveTo>
                <a:lnTo>
                  <a:pt x="307911" y="85509"/>
                </a:lnTo>
                <a:lnTo>
                  <a:pt x="307911" y="104813"/>
                </a:lnTo>
                <a:lnTo>
                  <a:pt x="357200" y="104813"/>
                </a:lnTo>
                <a:lnTo>
                  <a:pt x="357200" y="85509"/>
                </a:lnTo>
                <a:close/>
              </a:path>
              <a:path w="729615" h="142239">
                <a:moveTo>
                  <a:pt x="464693" y="1778"/>
                </a:moveTo>
                <a:lnTo>
                  <a:pt x="375221" y="1778"/>
                </a:lnTo>
                <a:lnTo>
                  <a:pt x="375221" y="20675"/>
                </a:lnTo>
                <a:lnTo>
                  <a:pt x="434987" y="20675"/>
                </a:lnTo>
                <a:lnTo>
                  <a:pt x="384429" y="134200"/>
                </a:lnTo>
                <a:lnTo>
                  <a:pt x="402120" y="141655"/>
                </a:lnTo>
                <a:lnTo>
                  <a:pt x="464693" y="1778"/>
                </a:lnTo>
                <a:close/>
              </a:path>
              <a:path w="729615" h="142239">
                <a:moveTo>
                  <a:pt x="528205" y="1778"/>
                </a:moveTo>
                <a:lnTo>
                  <a:pt x="508406" y="1778"/>
                </a:lnTo>
                <a:lnTo>
                  <a:pt x="508406" y="140042"/>
                </a:lnTo>
                <a:lnTo>
                  <a:pt x="528205" y="140042"/>
                </a:lnTo>
                <a:lnTo>
                  <a:pt x="528205" y="1778"/>
                </a:lnTo>
                <a:close/>
              </a:path>
              <a:path w="729615" h="142239">
                <a:moveTo>
                  <a:pt x="668909" y="1778"/>
                </a:moveTo>
                <a:lnTo>
                  <a:pt x="579437" y="1778"/>
                </a:lnTo>
                <a:lnTo>
                  <a:pt x="579437" y="20675"/>
                </a:lnTo>
                <a:lnTo>
                  <a:pt x="639203" y="20675"/>
                </a:lnTo>
                <a:lnTo>
                  <a:pt x="588645" y="134200"/>
                </a:lnTo>
                <a:lnTo>
                  <a:pt x="606336" y="141655"/>
                </a:lnTo>
                <a:lnTo>
                  <a:pt x="668909" y="1778"/>
                </a:lnTo>
                <a:close/>
              </a:path>
              <a:path w="729615" h="142239">
                <a:moveTo>
                  <a:pt x="729056" y="85509"/>
                </a:moveTo>
                <a:lnTo>
                  <a:pt x="679767" y="85509"/>
                </a:lnTo>
                <a:lnTo>
                  <a:pt x="679767" y="104813"/>
                </a:lnTo>
                <a:lnTo>
                  <a:pt x="729056" y="104813"/>
                </a:lnTo>
                <a:lnTo>
                  <a:pt x="729056" y="85509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64144" y="3849001"/>
            <a:ext cx="358775" cy="142240"/>
          </a:xfrm>
          <a:custGeom>
            <a:avLst/>
            <a:gdLst/>
            <a:ahLst/>
            <a:cxnLst/>
            <a:rect l="l" t="t" r="r" b="b"/>
            <a:pathLst>
              <a:path w="358775" h="142239">
                <a:moveTo>
                  <a:pt x="19799" y="1777"/>
                </a:moveTo>
                <a:lnTo>
                  <a:pt x="0" y="1777"/>
                </a:lnTo>
                <a:lnTo>
                  <a:pt x="0" y="140042"/>
                </a:lnTo>
                <a:lnTo>
                  <a:pt x="19799" y="140042"/>
                </a:lnTo>
                <a:lnTo>
                  <a:pt x="19799" y="1777"/>
                </a:lnTo>
                <a:close/>
              </a:path>
              <a:path w="358775" h="142239">
                <a:moveTo>
                  <a:pt x="125374" y="0"/>
                </a:moveTo>
                <a:lnTo>
                  <a:pt x="94246" y="28054"/>
                </a:lnTo>
                <a:lnTo>
                  <a:pt x="73720" y="67176"/>
                </a:lnTo>
                <a:lnTo>
                  <a:pt x="70302" y="92862"/>
                </a:lnTo>
                <a:lnTo>
                  <a:pt x="70995" y="102593"/>
                </a:lnTo>
                <a:lnTo>
                  <a:pt x="96159" y="138195"/>
                </a:lnTo>
                <a:lnTo>
                  <a:pt x="113792" y="141617"/>
                </a:lnTo>
                <a:lnTo>
                  <a:pt x="122171" y="140863"/>
                </a:lnTo>
                <a:lnTo>
                  <a:pt x="129897" y="138599"/>
                </a:lnTo>
                <a:lnTo>
                  <a:pt x="136968" y="134829"/>
                </a:lnTo>
                <a:lnTo>
                  <a:pt x="143382" y="129552"/>
                </a:lnTo>
                <a:lnTo>
                  <a:pt x="148525" y="123405"/>
                </a:lnTo>
                <a:lnTo>
                  <a:pt x="107022" y="123405"/>
                </a:lnTo>
                <a:lnTo>
                  <a:pt x="101231" y="120903"/>
                </a:lnTo>
                <a:lnTo>
                  <a:pt x="92201" y="110870"/>
                </a:lnTo>
                <a:lnTo>
                  <a:pt x="89941" y="104470"/>
                </a:lnTo>
                <a:lnTo>
                  <a:pt x="90004" y="92036"/>
                </a:lnTo>
                <a:lnTo>
                  <a:pt x="108318" y="78384"/>
                </a:lnTo>
                <a:lnTo>
                  <a:pt x="149536" y="78384"/>
                </a:lnTo>
                <a:lnTo>
                  <a:pt x="149266" y="77861"/>
                </a:lnTo>
                <a:lnTo>
                  <a:pt x="144373" y="71742"/>
                </a:lnTo>
                <a:lnTo>
                  <a:pt x="138460" y="66682"/>
                </a:lnTo>
                <a:lnTo>
                  <a:pt x="136881" y="65811"/>
                </a:lnTo>
                <a:lnTo>
                  <a:pt x="94983" y="65811"/>
                </a:lnTo>
                <a:lnTo>
                  <a:pt x="98102" y="57896"/>
                </a:lnTo>
                <a:lnTo>
                  <a:pt x="122859" y="25722"/>
                </a:lnTo>
                <a:lnTo>
                  <a:pt x="137350" y="15036"/>
                </a:lnTo>
                <a:lnTo>
                  <a:pt x="125374" y="0"/>
                </a:lnTo>
                <a:close/>
              </a:path>
              <a:path w="358775" h="142239">
                <a:moveTo>
                  <a:pt x="149536" y="78384"/>
                </a:moveTo>
                <a:lnTo>
                  <a:pt x="119202" y="78384"/>
                </a:lnTo>
                <a:lnTo>
                  <a:pt x="124993" y="80441"/>
                </a:lnTo>
                <a:lnTo>
                  <a:pt x="133769" y="88684"/>
                </a:lnTo>
                <a:lnTo>
                  <a:pt x="135966" y="94081"/>
                </a:lnTo>
                <a:lnTo>
                  <a:pt x="135966" y="107276"/>
                </a:lnTo>
                <a:lnTo>
                  <a:pt x="133896" y="112687"/>
                </a:lnTo>
                <a:lnTo>
                  <a:pt x="125653" y="121272"/>
                </a:lnTo>
                <a:lnTo>
                  <a:pt x="120421" y="123405"/>
                </a:lnTo>
                <a:lnTo>
                  <a:pt x="148525" y="123405"/>
                </a:lnTo>
                <a:lnTo>
                  <a:pt x="148709" y="123185"/>
                </a:lnTo>
                <a:lnTo>
                  <a:pt x="152515" y="116162"/>
                </a:lnTo>
                <a:lnTo>
                  <a:pt x="154800" y="108483"/>
                </a:lnTo>
                <a:lnTo>
                  <a:pt x="155562" y="100152"/>
                </a:lnTo>
                <a:lnTo>
                  <a:pt x="154853" y="92036"/>
                </a:lnTo>
                <a:lnTo>
                  <a:pt x="152763" y="84637"/>
                </a:lnTo>
                <a:lnTo>
                  <a:pt x="149536" y="78384"/>
                </a:lnTo>
                <a:close/>
              </a:path>
              <a:path w="358775" h="142239">
                <a:moveTo>
                  <a:pt x="116852" y="60172"/>
                </a:moveTo>
                <a:lnTo>
                  <a:pt x="109600" y="60172"/>
                </a:lnTo>
                <a:lnTo>
                  <a:pt x="102311" y="62052"/>
                </a:lnTo>
                <a:lnTo>
                  <a:pt x="94983" y="65811"/>
                </a:lnTo>
                <a:lnTo>
                  <a:pt x="136881" y="65811"/>
                </a:lnTo>
                <a:lnTo>
                  <a:pt x="131903" y="63066"/>
                </a:lnTo>
                <a:lnTo>
                  <a:pt x="124701" y="60896"/>
                </a:lnTo>
                <a:lnTo>
                  <a:pt x="116852" y="60172"/>
                </a:lnTo>
                <a:close/>
              </a:path>
              <a:path w="358775" h="142239">
                <a:moveTo>
                  <a:pt x="224015" y="1777"/>
                </a:moveTo>
                <a:lnTo>
                  <a:pt x="204216" y="1777"/>
                </a:lnTo>
                <a:lnTo>
                  <a:pt x="204216" y="140042"/>
                </a:lnTo>
                <a:lnTo>
                  <a:pt x="224015" y="140042"/>
                </a:lnTo>
                <a:lnTo>
                  <a:pt x="224015" y="1777"/>
                </a:lnTo>
                <a:close/>
              </a:path>
              <a:path w="358775" h="142239">
                <a:moveTo>
                  <a:pt x="328066" y="0"/>
                </a:moveTo>
                <a:lnTo>
                  <a:pt x="296938" y="28054"/>
                </a:lnTo>
                <a:lnTo>
                  <a:pt x="276412" y="67176"/>
                </a:lnTo>
                <a:lnTo>
                  <a:pt x="272994" y="92862"/>
                </a:lnTo>
                <a:lnTo>
                  <a:pt x="273687" y="102593"/>
                </a:lnTo>
                <a:lnTo>
                  <a:pt x="298851" y="138195"/>
                </a:lnTo>
                <a:lnTo>
                  <a:pt x="316483" y="141617"/>
                </a:lnTo>
                <a:lnTo>
                  <a:pt x="324863" y="140863"/>
                </a:lnTo>
                <a:lnTo>
                  <a:pt x="332589" y="138599"/>
                </a:lnTo>
                <a:lnTo>
                  <a:pt x="339660" y="134829"/>
                </a:lnTo>
                <a:lnTo>
                  <a:pt x="346075" y="129552"/>
                </a:lnTo>
                <a:lnTo>
                  <a:pt x="351217" y="123405"/>
                </a:lnTo>
                <a:lnTo>
                  <a:pt x="309714" y="123405"/>
                </a:lnTo>
                <a:lnTo>
                  <a:pt x="303923" y="120903"/>
                </a:lnTo>
                <a:lnTo>
                  <a:pt x="294894" y="110870"/>
                </a:lnTo>
                <a:lnTo>
                  <a:pt x="292633" y="104470"/>
                </a:lnTo>
                <a:lnTo>
                  <a:pt x="292696" y="92036"/>
                </a:lnTo>
                <a:lnTo>
                  <a:pt x="311010" y="78384"/>
                </a:lnTo>
                <a:lnTo>
                  <a:pt x="352228" y="78384"/>
                </a:lnTo>
                <a:lnTo>
                  <a:pt x="351958" y="77861"/>
                </a:lnTo>
                <a:lnTo>
                  <a:pt x="347065" y="71742"/>
                </a:lnTo>
                <a:lnTo>
                  <a:pt x="341152" y="66682"/>
                </a:lnTo>
                <a:lnTo>
                  <a:pt x="339573" y="65811"/>
                </a:lnTo>
                <a:lnTo>
                  <a:pt x="297675" y="65811"/>
                </a:lnTo>
                <a:lnTo>
                  <a:pt x="300794" y="57896"/>
                </a:lnTo>
                <a:lnTo>
                  <a:pt x="325551" y="25722"/>
                </a:lnTo>
                <a:lnTo>
                  <a:pt x="340042" y="15036"/>
                </a:lnTo>
                <a:lnTo>
                  <a:pt x="328066" y="0"/>
                </a:lnTo>
                <a:close/>
              </a:path>
              <a:path w="358775" h="142239">
                <a:moveTo>
                  <a:pt x="352228" y="78384"/>
                </a:moveTo>
                <a:lnTo>
                  <a:pt x="321894" y="78384"/>
                </a:lnTo>
                <a:lnTo>
                  <a:pt x="327685" y="80441"/>
                </a:lnTo>
                <a:lnTo>
                  <a:pt x="336461" y="88684"/>
                </a:lnTo>
                <a:lnTo>
                  <a:pt x="338658" y="94081"/>
                </a:lnTo>
                <a:lnTo>
                  <a:pt x="338658" y="107276"/>
                </a:lnTo>
                <a:lnTo>
                  <a:pt x="336588" y="112687"/>
                </a:lnTo>
                <a:lnTo>
                  <a:pt x="328345" y="121272"/>
                </a:lnTo>
                <a:lnTo>
                  <a:pt x="323113" y="123405"/>
                </a:lnTo>
                <a:lnTo>
                  <a:pt x="351217" y="123405"/>
                </a:lnTo>
                <a:lnTo>
                  <a:pt x="351401" y="123185"/>
                </a:lnTo>
                <a:lnTo>
                  <a:pt x="355207" y="116162"/>
                </a:lnTo>
                <a:lnTo>
                  <a:pt x="357492" y="108483"/>
                </a:lnTo>
                <a:lnTo>
                  <a:pt x="358254" y="100152"/>
                </a:lnTo>
                <a:lnTo>
                  <a:pt x="357545" y="92036"/>
                </a:lnTo>
                <a:lnTo>
                  <a:pt x="355455" y="84637"/>
                </a:lnTo>
                <a:lnTo>
                  <a:pt x="352228" y="78384"/>
                </a:lnTo>
                <a:close/>
              </a:path>
              <a:path w="358775" h="142239">
                <a:moveTo>
                  <a:pt x="319544" y="60172"/>
                </a:moveTo>
                <a:lnTo>
                  <a:pt x="312293" y="60172"/>
                </a:lnTo>
                <a:lnTo>
                  <a:pt x="305003" y="62052"/>
                </a:lnTo>
                <a:lnTo>
                  <a:pt x="297675" y="65811"/>
                </a:lnTo>
                <a:lnTo>
                  <a:pt x="339573" y="65811"/>
                </a:lnTo>
                <a:lnTo>
                  <a:pt x="334595" y="63066"/>
                </a:lnTo>
                <a:lnTo>
                  <a:pt x="327393" y="60896"/>
                </a:lnTo>
                <a:lnTo>
                  <a:pt x="319544" y="6017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10797540" y="4163567"/>
            <a:ext cx="719455" cy="628015"/>
            <a:chOff x="10797540" y="4163567"/>
            <a:chExt cx="719455" cy="628015"/>
          </a:xfrm>
        </p:grpSpPr>
        <p:sp>
          <p:nvSpPr>
            <p:cNvPr id="15" name="object 15"/>
            <p:cNvSpPr/>
            <p:nvPr/>
          </p:nvSpPr>
          <p:spPr>
            <a:xfrm>
              <a:off x="10975848" y="4163567"/>
              <a:ext cx="541020" cy="3200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797540" y="4168139"/>
              <a:ext cx="355092" cy="6217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971276" y="4479035"/>
              <a:ext cx="545592" cy="3124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588508" y="873277"/>
            <a:ext cx="5131435" cy="5267325"/>
            <a:chOff x="5588508" y="873277"/>
            <a:chExt cx="5131435" cy="5267325"/>
          </a:xfrm>
        </p:grpSpPr>
        <p:sp>
          <p:nvSpPr>
            <p:cNvPr id="19" name="object 19"/>
            <p:cNvSpPr/>
            <p:nvPr/>
          </p:nvSpPr>
          <p:spPr>
            <a:xfrm>
              <a:off x="5588508" y="873277"/>
              <a:ext cx="5131308" cy="5118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667756" y="5058156"/>
              <a:ext cx="1082027" cy="10820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B18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095" y="321792"/>
            <a:ext cx="561086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Driver</a:t>
            </a:r>
            <a:r>
              <a:rPr dirty="0" spc="-40"/>
              <a:t> </a:t>
            </a:r>
            <a:r>
              <a:rPr dirty="0" spc="-10"/>
              <a:t>Requirements</a:t>
            </a:r>
          </a:p>
        </p:txBody>
      </p:sp>
      <p:sp>
        <p:nvSpPr>
          <p:cNvPr id="4" name="object 4"/>
          <p:cNvSpPr/>
          <p:nvPr/>
        </p:nvSpPr>
        <p:spPr>
          <a:xfrm>
            <a:off x="925962" y="182125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55"/>
                </a:lnTo>
                <a:lnTo>
                  <a:pt x="2768" y="13766"/>
                </a:lnTo>
                <a:lnTo>
                  <a:pt x="0" y="20434"/>
                </a:lnTo>
                <a:lnTo>
                  <a:pt x="0" y="36055"/>
                </a:lnTo>
                <a:lnTo>
                  <a:pt x="2768" y="42735"/>
                </a:lnTo>
                <a:lnTo>
                  <a:pt x="13855" y="53822"/>
                </a:lnTo>
                <a:lnTo>
                  <a:pt x="20497" y="56591"/>
                </a:lnTo>
                <a:lnTo>
                  <a:pt x="36055" y="56591"/>
                </a:lnTo>
                <a:lnTo>
                  <a:pt x="42735" y="53822"/>
                </a:lnTo>
                <a:lnTo>
                  <a:pt x="53822" y="42735"/>
                </a:lnTo>
                <a:lnTo>
                  <a:pt x="56591" y="36055"/>
                </a:lnTo>
                <a:lnTo>
                  <a:pt x="56591" y="20434"/>
                </a:lnTo>
                <a:lnTo>
                  <a:pt x="53822" y="13766"/>
                </a:lnTo>
                <a:lnTo>
                  <a:pt x="42735" y="275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9361" y="1763217"/>
            <a:ext cx="5561177" cy="21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5962" y="232417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55"/>
                </a:lnTo>
                <a:lnTo>
                  <a:pt x="2768" y="13766"/>
                </a:lnTo>
                <a:lnTo>
                  <a:pt x="0" y="20434"/>
                </a:lnTo>
                <a:lnTo>
                  <a:pt x="0" y="36055"/>
                </a:lnTo>
                <a:lnTo>
                  <a:pt x="2768" y="42735"/>
                </a:lnTo>
                <a:lnTo>
                  <a:pt x="13855" y="53822"/>
                </a:lnTo>
                <a:lnTo>
                  <a:pt x="20497" y="56591"/>
                </a:lnTo>
                <a:lnTo>
                  <a:pt x="36055" y="56591"/>
                </a:lnTo>
                <a:lnTo>
                  <a:pt x="42735" y="53822"/>
                </a:lnTo>
                <a:lnTo>
                  <a:pt x="53822" y="42735"/>
                </a:lnTo>
                <a:lnTo>
                  <a:pt x="56591" y="36055"/>
                </a:lnTo>
                <a:lnTo>
                  <a:pt x="56591" y="20434"/>
                </a:lnTo>
                <a:lnTo>
                  <a:pt x="53822" y="13766"/>
                </a:lnTo>
                <a:lnTo>
                  <a:pt x="42735" y="275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9361" y="2266137"/>
            <a:ext cx="3273348" cy="21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5962" y="282709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55"/>
                </a:lnTo>
                <a:lnTo>
                  <a:pt x="2768" y="13766"/>
                </a:lnTo>
                <a:lnTo>
                  <a:pt x="0" y="20434"/>
                </a:lnTo>
                <a:lnTo>
                  <a:pt x="0" y="36055"/>
                </a:lnTo>
                <a:lnTo>
                  <a:pt x="2768" y="42735"/>
                </a:lnTo>
                <a:lnTo>
                  <a:pt x="13855" y="53822"/>
                </a:lnTo>
                <a:lnTo>
                  <a:pt x="20497" y="56591"/>
                </a:lnTo>
                <a:lnTo>
                  <a:pt x="36055" y="56591"/>
                </a:lnTo>
                <a:lnTo>
                  <a:pt x="42735" y="53822"/>
                </a:lnTo>
                <a:lnTo>
                  <a:pt x="53822" y="42735"/>
                </a:lnTo>
                <a:lnTo>
                  <a:pt x="56591" y="36055"/>
                </a:lnTo>
                <a:lnTo>
                  <a:pt x="56591" y="20434"/>
                </a:lnTo>
                <a:lnTo>
                  <a:pt x="53822" y="13766"/>
                </a:lnTo>
                <a:lnTo>
                  <a:pt x="42735" y="275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60030" y="2769057"/>
            <a:ext cx="5619940" cy="211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0654" y="3046171"/>
            <a:ext cx="3701453" cy="211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25962" y="36043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55"/>
                </a:lnTo>
                <a:lnTo>
                  <a:pt x="2768" y="13766"/>
                </a:lnTo>
                <a:lnTo>
                  <a:pt x="0" y="20434"/>
                </a:lnTo>
                <a:lnTo>
                  <a:pt x="0" y="36055"/>
                </a:lnTo>
                <a:lnTo>
                  <a:pt x="2768" y="42735"/>
                </a:lnTo>
                <a:lnTo>
                  <a:pt x="13855" y="53822"/>
                </a:lnTo>
                <a:lnTo>
                  <a:pt x="20497" y="56591"/>
                </a:lnTo>
                <a:lnTo>
                  <a:pt x="36055" y="56591"/>
                </a:lnTo>
                <a:lnTo>
                  <a:pt x="42735" y="53822"/>
                </a:lnTo>
                <a:lnTo>
                  <a:pt x="53822" y="42735"/>
                </a:lnTo>
                <a:lnTo>
                  <a:pt x="56591" y="36055"/>
                </a:lnTo>
                <a:lnTo>
                  <a:pt x="56591" y="20434"/>
                </a:lnTo>
                <a:lnTo>
                  <a:pt x="53822" y="13766"/>
                </a:lnTo>
                <a:lnTo>
                  <a:pt x="42735" y="275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59361" y="3546297"/>
            <a:ext cx="5706529" cy="214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56242" y="3820617"/>
            <a:ext cx="3751320" cy="214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5962" y="438157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55"/>
                </a:lnTo>
                <a:lnTo>
                  <a:pt x="2768" y="13766"/>
                </a:lnTo>
                <a:lnTo>
                  <a:pt x="0" y="20434"/>
                </a:lnTo>
                <a:lnTo>
                  <a:pt x="0" y="36055"/>
                </a:lnTo>
                <a:lnTo>
                  <a:pt x="2768" y="42735"/>
                </a:lnTo>
                <a:lnTo>
                  <a:pt x="13855" y="53822"/>
                </a:lnTo>
                <a:lnTo>
                  <a:pt x="20497" y="56591"/>
                </a:lnTo>
                <a:lnTo>
                  <a:pt x="36055" y="56591"/>
                </a:lnTo>
                <a:lnTo>
                  <a:pt x="42735" y="53822"/>
                </a:lnTo>
                <a:lnTo>
                  <a:pt x="53822" y="42735"/>
                </a:lnTo>
                <a:lnTo>
                  <a:pt x="56591" y="36055"/>
                </a:lnTo>
                <a:lnTo>
                  <a:pt x="56591" y="20434"/>
                </a:lnTo>
                <a:lnTo>
                  <a:pt x="53822" y="13766"/>
                </a:lnTo>
                <a:lnTo>
                  <a:pt x="42735" y="275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59361" y="4323537"/>
            <a:ext cx="3018993" cy="2145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40238" y="4422660"/>
            <a:ext cx="127635" cy="16510"/>
          </a:xfrm>
          <a:custGeom>
            <a:avLst/>
            <a:gdLst/>
            <a:ahLst/>
            <a:cxnLst/>
            <a:rect l="l" t="t" r="r" b="b"/>
            <a:pathLst>
              <a:path w="127635" h="16510">
                <a:moveTo>
                  <a:pt x="127139" y="0"/>
                </a:moveTo>
                <a:lnTo>
                  <a:pt x="0" y="0"/>
                </a:lnTo>
                <a:lnTo>
                  <a:pt x="0" y="16179"/>
                </a:lnTo>
                <a:lnTo>
                  <a:pt x="127139" y="16179"/>
                </a:lnTo>
                <a:lnTo>
                  <a:pt x="127139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46028" y="4326318"/>
            <a:ext cx="2358898" cy="211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7754" y="4597857"/>
            <a:ext cx="5441716" cy="2145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9985" y="4872164"/>
            <a:ext cx="2282266" cy="2145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25962" y="543313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55"/>
                </a:lnTo>
                <a:lnTo>
                  <a:pt x="2768" y="13766"/>
                </a:lnTo>
                <a:lnTo>
                  <a:pt x="0" y="20434"/>
                </a:lnTo>
                <a:lnTo>
                  <a:pt x="0" y="36055"/>
                </a:lnTo>
                <a:lnTo>
                  <a:pt x="2768" y="42735"/>
                </a:lnTo>
                <a:lnTo>
                  <a:pt x="13855" y="53822"/>
                </a:lnTo>
                <a:lnTo>
                  <a:pt x="20497" y="56591"/>
                </a:lnTo>
                <a:lnTo>
                  <a:pt x="36055" y="56591"/>
                </a:lnTo>
                <a:lnTo>
                  <a:pt x="42735" y="53822"/>
                </a:lnTo>
                <a:lnTo>
                  <a:pt x="53822" y="42735"/>
                </a:lnTo>
                <a:lnTo>
                  <a:pt x="56591" y="36055"/>
                </a:lnTo>
                <a:lnTo>
                  <a:pt x="56591" y="20434"/>
                </a:lnTo>
                <a:lnTo>
                  <a:pt x="53822" y="13766"/>
                </a:lnTo>
                <a:lnTo>
                  <a:pt x="42735" y="275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1159808" y="5375097"/>
            <a:ext cx="5498465" cy="214629"/>
            <a:chOff x="1159808" y="5375097"/>
            <a:chExt cx="5498465" cy="214629"/>
          </a:xfrm>
        </p:grpSpPr>
        <p:sp>
          <p:nvSpPr>
            <p:cNvPr id="22" name="object 22"/>
            <p:cNvSpPr/>
            <p:nvPr/>
          </p:nvSpPr>
          <p:spPr>
            <a:xfrm>
              <a:off x="1159808" y="5377878"/>
              <a:ext cx="2444724" cy="2117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613962" y="5375097"/>
              <a:ext cx="3044190" cy="169545"/>
            </a:xfrm>
            <a:custGeom>
              <a:avLst/>
              <a:gdLst/>
              <a:ahLst/>
              <a:cxnLst/>
              <a:rect l="l" t="t" r="r" b="b"/>
              <a:pathLst>
                <a:path w="3044190" h="169545">
                  <a:moveTo>
                    <a:pt x="61722" y="97104"/>
                  </a:moveTo>
                  <a:lnTo>
                    <a:pt x="0" y="97104"/>
                  </a:lnTo>
                  <a:lnTo>
                    <a:pt x="0" y="117309"/>
                  </a:lnTo>
                  <a:lnTo>
                    <a:pt x="61722" y="117309"/>
                  </a:lnTo>
                  <a:lnTo>
                    <a:pt x="61722" y="97104"/>
                  </a:lnTo>
                  <a:close/>
                </a:path>
                <a:path w="3044190" h="169545">
                  <a:moveTo>
                    <a:pt x="140385" y="2006"/>
                  </a:moveTo>
                  <a:lnTo>
                    <a:pt x="133527" y="660"/>
                  </a:lnTo>
                  <a:lnTo>
                    <a:pt x="127279" y="0"/>
                  </a:lnTo>
                  <a:lnTo>
                    <a:pt x="112852" y="0"/>
                  </a:lnTo>
                  <a:lnTo>
                    <a:pt x="88811" y="27305"/>
                  </a:lnTo>
                  <a:lnTo>
                    <a:pt x="88811" y="47879"/>
                  </a:lnTo>
                  <a:lnTo>
                    <a:pt x="71069" y="47879"/>
                  </a:lnTo>
                  <a:lnTo>
                    <a:pt x="71069" y="63500"/>
                  </a:lnTo>
                  <a:lnTo>
                    <a:pt x="88811" y="63500"/>
                  </a:lnTo>
                  <a:lnTo>
                    <a:pt x="88811" y="166420"/>
                  </a:lnTo>
                  <a:lnTo>
                    <a:pt x="108788" y="166420"/>
                  </a:lnTo>
                  <a:lnTo>
                    <a:pt x="108788" y="63500"/>
                  </a:lnTo>
                  <a:lnTo>
                    <a:pt x="131902" y="63500"/>
                  </a:lnTo>
                  <a:lnTo>
                    <a:pt x="131902" y="47879"/>
                  </a:lnTo>
                  <a:lnTo>
                    <a:pt x="108788" y="47879"/>
                  </a:lnTo>
                  <a:lnTo>
                    <a:pt x="108788" y="29794"/>
                  </a:lnTo>
                  <a:lnTo>
                    <a:pt x="110058" y="24917"/>
                  </a:lnTo>
                  <a:lnTo>
                    <a:pt x="115112" y="19710"/>
                  </a:lnTo>
                  <a:lnTo>
                    <a:pt x="119430" y="18415"/>
                  </a:lnTo>
                  <a:lnTo>
                    <a:pt x="129260" y="18415"/>
                  </a:lnTo>
                  <a:lnTo>
                    <a:pt x="133197" y="18783"/>
                  </a:lnTo>
                  <a:lnTo>
                    <a:pt x="137363" y="19532"/>
                  </a:lnTo>
                  <a:lnTo>
                    <a:pt x="137553" y="18415"/>
                  </a:lnTo>
                  <a:lnTo>
                    <a:pt x="140385" y="2006"/>
                  </a:lnTo>
                  <a:close/>
                </a:path>
                <a:path w="3044190" h="169545">
                  <a:moveTo>
                    <a:pt x="250380" y="166420"/>
                  </a:moveTo>
                  <a:lnTo>
                    <a:pt x="244017" y="106921"/>
                  </a:lnTo>
                  <a:lnTo>
                    <a:pt x="244017" y="81026"/>
                  </a:lnTo>
                  <a:lnTo>
                    <a:pt x="243674" y="74853"/>
                  </a:lnTo>
                  <a:lnTo>
                    <a:pt x="243014" y="71437"/>
                  </a:lnTo>
                  <a:lnTo>
                    <a:pt x="241820" y="65925"/>
                  </a:lnTo>
                  <a:lnTo>
                    <a:pt x="239941" y="61836"/>
                  </a:lnTo>
                  <a:lnTo>
                    <a:pt x="239737" y="61366"/>
                  </a:lnTo>
                  <a:lnTo>
                    <a:pt x="233781" y="54152"/>
                  </a:lnTo>
                  <a:lnTo>
                    <a:pt x="229133" y="51155"/>
                  </a:lnTo>
                  <a:lnTo>
                    <a:pt x="216484" y="46393"/>
                  </a:lnTo>
                  <a:lnTo>
                    <a:pt x="208254" y="45199"/>
                  </a:lnTo>
                  <a:lnTo>
                    <a:pt x="198132" y="45199"/>
                  </a:lnTo>
                  <a:lnTo>
                    <a:pt x="157581" y="56159"/>
                  </a:lnTo>
                  <a:lnTo>
                    <a:pt x="144665" y="81699"/>
                  </a:lnTo>
                  <a:lnTo>
                    <a:pt x="164312" y="84378"/>
                  </a:lnTo>
                  <a:lnTo>
                    <a:pt x="166471" y="75971"/>
                  </a:lnTo>
                  <a:lnTo>
                    <a:pt x="169799" y="70116"/>
                  </a:lnTo>
                  <a:lnTo>
                    <a:pt x="178803" y="63487"/>
                  </a:lnTo>
                  <a:lnTo>
                    <a:pt x="185788" y="61836"/>
                  </a:lnTo>
                  <a:lnTo>
                    <a:pt x="205359" y="61836"/>
                  </a:lnTo>
                  <a:lnTo>
                    <a:pt x="212979" y="64096"/>
                  </a:lnTo>
                  <a:lnTo>
                    <a:pt x="221907" y="71983"/>
                  </a:lnTo>
                  <a:lnTo>
                    <a:pt x="223812" y="77762"/>
                  </a:lnTo>
                  <a:lnTo>
                    <a:pt x="223697" y="91186"/>
                  </a:lnTo>
                  <a:lnTo>
                    <a:pt x="223697" y="106921"/>
                  </a:lnTo>
                  <a:lnTo>
                    <a:pt x="223697" y="123151"/>
                  </a:lnTo>
                  <a:lnTo>
                    <a:pt x="222618" y="129844"/>
                  </a:lnTo>
                  <a:lnTo>
                    <a:pt x="194271" y="153365"/>
                  </a:lnTo>
                  <a:lnTo>
                    <a:pt x="178714" y="153365"/>
                  </a:lnTo>
                  <a:lnTo>
                    <a:pt x="172783" y="151574"/>
                  </a:lnTo>
                  <a:lnTo>
                    <a:pt x="164668" y="144437"/>
                  </a:lnTo>
                  <a:lnTo>
                    <a:pt x="162636" y="139966"/>
                  </a:lnTo>
                  <a:lnTo>
                    <a:pt x="162636" y="131114"/>
                  </a:lnTo>
                  <a:lnTo>
                    <a:pt x="190881" y="114515"/>
                  </a:lnTo>
                  <a:lnTo>
                    <a:pt x="201129" y="112877"/>
                  </a:lnTo>
                  <a:lnTo>
                    <a:pt x="210019" y="111061"/>
                  </a:lnTo>
                  <a:lnTo>
                    <a:pt x="217538" y="109080"/>
                  </a:lnTo>
                  <a:lnTo>
                    <a:pt x="223697" y="106921"/>
                  </a:lnTo>
                  <a:lnTo>
                    <a:pt x="223697" y="91186"/>
                  </a:lnTo>
                  <a:lnTo>
                    <a:pt x="217144" y="93129"/>
                  </a:lnTo>
                  <a:lnTo>
                    <a:pt x="208991" y="94932"/>
                  </a:lnTo>
                  <a:lnTo>
                    <a:pt x="199224" y="96596"/>
                  </a:lnTo>
                  <a:lnTo>
                    <a:pt x="187871" y="98107"/>
                  </a:lnTo>
                  <a:lnTo>
                    <a:pt x="179908" y="99072"/>
                  </a:lnTo>
                  <a:lnTo>
                    <a:pt x="173951" y="100076"/>
                  </a:lnTo>
                  <a:lnTo>
                    <a:pt x="142532" y="124066"/>
                  </a:lnTo>
                  <a:lnTo>
                    <a:pt x="141211" y="129362"/>
                  </a:lnTo>
                  <a:lnTo>
                    <a:pt x="141211" y="135166"/>
                  </a:lnTo>
                  <a:lnTo>
                    <a:pt x="164452" y="166712"/>
                  </a:lnTo>
                  <a:lnTo>
                    <a:pt x="181724" y="169100"/>
                  </a:lnTo>
                  <a:lnTo>
                    <a:pt x="189611" y="169100"/>
                  </a:lnTo>
                  <a:lnTo>
                    <a:pt x="197002" y="167792"/>
                  </a:lnTo>
                  <a:lnTo>
                    <a:pt x="210769" y="162585"/>
                  </a:lnTo>
                  <a:lnTo>
                    <a:pt x="217932" y="158127"/>
                  </a:lnTo>
                  <a:lnTo>
                    <a:pt x="223532" y="153365"/>
                  </a:lnTo>
                  <a:lnTo>
                    <a:pt x="225374" y="151803"/>
                  </a:lnTo>
                  <a:lnTo>
                    <a:pt x="225971" y="157378"/>
                  </a:lnTo>
                  <a:lnTo>
                    <a:pt x="227304" y="162255"/>
                  </a:lnTo>
                  <a:lnTo>
                    <a:pt x="229387" y="166420"/>
                  </a:lnTo>
                  <a:lnTo>
                    <a:pt x="250380" y="166420"/>
                  </a:lnTo>
                  <a:close/>
                </a:path>
                <a:path w="3044190" h="169545">
                  <a:moveTo>
                    <a:pt x="370166" y="47879"/>
                  </a:moveTo>
                  <a:lnTo>
                    <a:pt x="350075" y="47879"/>
                  </a:lnTo>
                  <a:lnTo>
                    <a:pt x="350075" y="121513"/>
                  </a:lnTo>
                  <a:lnTo>
                    <a:pt x="348983" y="129235"/>
                  </a:lnTo>
                  <a:lnTo>
                    <a:pt x="344589" y="139877"/>
                  </a:lnTo>
                  <a:lnTo>
                    <a:pt x="340855" y="144081"/>
                  </a:lnTo>
                  <a:lnTo>
                    <a:pt x="330288" y="150253"/>
                  </a:lnTo>
                  <a:lnTo>
                    <a:pt x="324624" y="151803"/>
                  </a:lnTo>
                  <a:lnTo>
                    <a:pt x="312572" y="151803"/>
                  </a:lnTo>
                  <a:lnTo>
                    <a:pt x="294157" y="124117"/>
                  </a:lnTo>
                  <a:lnTo>
                    <a:pt x="294157" y="47879"/>
                  </a:lnTo>
                  <a:lnTo>
                    <a:pt x="274066" y="47879"/>
                  </a:lnTo>
                  <a:lnTo>
                    <a:pt x="274142" y="131191"/>
                  </a:lnTo>
                  <a:lnTo>
                    <a:pt x="274472" y="136131"/>
                  </a:lnTo>
                  <a:lnTo>
                    <a:pt x="275297" y="140119"/>
                  </a:lnTo>
                  <a:lnTo>
                    <a:pt x="276479" y="145961"/>
                  </a:lnTo>
                  <a:lnTo>
                    <a:pt x="307594" y="169100"/>
                  </a:lnTo>
                  <a:lnTo>
                    <a:pt x="314579" y="169100"/>
                  </a:lnTo>
                  <a:lnTo>
                    <a:pt x="325843" y="167855"/>
                  </a:lnTo>
                  <a:lnTo>
                    <a:pt x="335864" y="164084"/>
                  </a:lnTo>
                  <a:lnTo>
                    <a:pt x="344652" y="157810"/>
                  </a:lnTo>
                  <a:lnTo>
                    <a:pt x="349796" y="151803"/>
                  </a:lnTo>
                  <a:lnTo>
                    <a:pt x="352196" y="149009"/>
                  </a:lnTo>
                  <a:lnTo>
                    <a:pt x="352196" y="166420"/>
                  </a:lnTo>
                  <a:lnTo>
                    <a:pt x="370166" y="166420"/>
                  </a:lnTo>
                  <a:lnTo>
                    <a:pt x="370166" y="149009"/>
                  </a:lnTo>
                  <a:lnTo>
                    <a:pt x="370166" y="47879"/>
                  </a:lnTo>
                  <a:close/>
                </a:path>
                <a:path w="3044190" h="169545">
                  <a:moveTo>
                    <a:pt x="420649" y="2781"/>
                  </a:moveTo>
                  <a:lnTo>
                    <a:pt x="400558" y="2781"/>
                  </a:lnTo>
                  <a:lnTo>
                    <a:pt x="400558" y="166420"/>
                  </a:lnTo>
                  <a:lnTo>
                    <a:pt x="420649" y="166420"/>
                  </a:lnTo>
                  <a:lnTo>
                    <a:pt x="420649" y="2781"/>
                  </a:lnTo>
                  <a:close/>
                </a:path>
                <a:path w="3044190" h="169545">
                  <a:moveTo>
                    <a:pt x="498068" y="166192"/>
                  </a:moveTo>
                  <a:lnTo>
                    <a:pt x="495274" y="149225"/>
                  </a:lnTo>
                  <a:lnTo>
                    <a:pt x="495160" y="148450"/>
                  </a:lnTo>
                  <a:lnTo>
                    <a:pt x="491515" y="148971"/>
                  </a:lnTo>
                  <a:lnTo>
                    <a:pt x="488581" y="149225"/>
                  </a:lnTo>
                  <a:lnTo>
                    <a:pt x="483362" y="149225"/>
                  </a:lnTo>
                  <a:lnTo>
                    <a:pt x="474954" y="138557"/>
                  </a:lnTo>
                  <a:lnTo>
                    <a:pt x="474954" y="63500"/>
                  </a:lnTo>
                  <a:lnTo>
                    <a:pt x="495160" y="63500"/>
                  </a:lnTo>
                  <a:lnTo>
                    <a:pt x="495160" y="47879"/>
                  </a:lnTo>
                  <a:lnTo>
                    <a:pt x="474954" y="47879"/>
                  </a:lnTo>
                  <a:lnTo>
                    <a:pt x="474954" y="6464"/>
                  </a:lnTo>
                  <a:lnTo>
                    <a:pt x="454977" y="18516"/>
                  </a:lnTo>
                  <a:lnTo>
                    <a:pt x="454977" y="47879"/>
                  </a:lnTo>
                  <a:lnTo>
                    <a:pt x="440245" y="47879"/>
                  </a:lnTo>
                  <a:lnTo>
                    <a:pt x="440245" y="63500"/>
                  </a:lnTo>
                  <a:lnTo>
                    <a:pt x="454977" y="63500"/>
                  </a:lnTo>
                  <a:lnTo>
                    <a:pt x="454977" y="143764"/>
                  </a:lnTo>
                  <a:lnTo>
                    <a:pt x="455803" y="151663"/>
                  </a:lnTo>
                  <a:lnTo>
                    <a:pt x="459066" y="159181"/>
                  </a:lnTo>
                  <a:lnTo>
                    <a:pt x="461899" y="162217"/>
                  </a:lnTo>
                  <a:lnTo>
                    <a:pt x="469938" y="166827"/>
                  </a:lnTo>
                  <a:lnTo>
                    <a:pt x="475589" y="167982"/>
                  </a:lnTo>
                  <a:lnTo>
                    <a:pt x="487349" y="167982"/>
                  </a:lnTo>
                  <a:lnTo>
                    <a:pt x="492404" y="167386"/>
                  </a:lnTo>
                  <a:lnTo>
                    <a:pt x="498068" y="166192"/>
                  </a:lnTo>
                  <a:close/>
                </a:path>
                <a:path w="3044190" h="169545">
                  <a:moveTo>
                    <a:pt x="681672" y="166420"/>
                  </a:moveTo>
                  <a:lnTo>
                    <a:pt x="675309" y="106921"/>
                  </a:lnTo>
                  <a:lnTo>
                    <a:pt x="675309" y="81026"/>
                  </a:lnTo>
                  <a:lnTo>
                    <a:pt x="674966" y="74853"/>
                  </a:lnTo>
                  <a:lnTo>
                    <a:pt x="674306" y="71437"/>
                  </a:lnTo>
                  <a:lnTo>
                    <a:pt x="673112" y="65925"/>
                  </a:lnTo>
                  <a:lnTo>
                    <a:pt x="671233" y="61836"/>
                  </a:lnTo>
                  <a:lnTo>
                    <a:pt x="671029" y="61366"/>
                  </a:lnTo>
                  <a:lnTo>
                    <a:pt x="665073" y="54152"/>
                  </a:lnTo>
                  <a:lnTo>
                    <a:pt x="660425" y="51155"/>
                  </a:lnTo>
                  <a:lnTo>
                    <a:pt x="647776" y="46393"/>
                  </a:lnTo>
                  <a:lnTo>
                    <a:pt x="639546" y="45199"/>
                  </a:lnTo>
                  <a:lnTo>
                    <a:pt x="629424" y="45199"/>
                  </a:lnTo>
                  <a:lnTo>
                    <a:pt x="588873" y="56159"/>
                  </a:lnTo>
                  <a:lnTo>
                    <a:pt x="575957" y="81699"/>
                  </a:lnTo>
                  <a:lnTo>
                    <a:pt x="595604" y="84378"/>
                  </a:lnTo>
                  <a:lnTo>
                    <a:pt x="597763" y="75971"/>
                  </a:lnTo>
                  <a:lnTo>
                    <a:pt x="601091" y="70116"/>
                  </a:lnTo>
                  <a:lnTo>
                    <a:pt x="610095" y="63487"/>
                  </a:lnTo>
                  <a:lnTo>
                    <a:pt x="617080" y="61836"/>
                  </a:lnTo>
                  <a:lnTo>
                    <a:pt x="636651" y="61836"/>
                  </a:lnTo>
                  <a:lnTo>
                    <a:pt x="644271" y="64096"/>
                  </a:lnTo>
                  <a:lnTo>
                    <a:pt x="653199" y="71983"/>
                  </a:lnTo>
                  <a:lnTo>
                    <a:pt x="655104" y="77762"/>
                  </a:lnTo>
                  <a:lnTo>
                    <a:pt x="654989" y="91186"/>
                  </a:lnTo>
                  <a:lnTo>
                    <a:pt x="654989" y="106921"/>
                  </a:lnTo>
                  <a:lnTo>
                    <a:pt x="654989" y="123151"/>
                  </a:lnTo>
                  <a:lnTo>
                    <a:pt x="653910" y="129844"/>
                  </a:lnTo>
                  <a:lnTo>
                    <a:pt x="625563" y="153365"/>
                  </a:lnTo>
                  <a:lnTo>
                    <a:pt x="610006" y="153365"/>
                  </a:lnTo>
                  <a:lnTo>
                    <a:pt x="604075" y="151574"/>
                  </a:lnTo>
                  <a:lnTo>
                    <a:pt x="595960" y="144437"/>
                  </a:lnTo>
                  <a:lnTo>
                    <a:pt x="593928" y="139966"/>
                  </a:lnTo>
                  <a:lnTo>
                    <a:pt x="593928" y="131114"/>
                  </a:lnTo>
                  <a:lnTo>
                    <a:pt x="622173" y="114515"/>
                  </a:lnTo>
                  <a:lnTo>
                    <a:pt x="632421" y="112877"/>
                  </a:lnTo>
                  <a:lnTo>
                    <a:pt x="641311" y="111061"/>
                  </a:lnTo>
                  <a:lnTo>
                    <a:pt x="648830" y="109080"/>
                  </a:lnTo>
                  <a:lnTo>
                    <a:pt x="654989" y="106921"/>
                  </a:lnTo>
                  <a:lnTo>
                    <a:pt x="654989" y="91186"/>
                  </a:lnTo>
                  <a:lnTo>
                    <a:pt x="648436" y="93129"/>
                  </a:lnTo>
                  <a:lnTo>
                    <a:pt x="640283" y="94932"/>
                  </a:lnTo>
                  <a:lnTo>
                    <a:pt x="630516" y="96596"/>
                  </a:lnTo>
                  <a:lnTo>
                    <a:pt x="619163" y="98107"/>
                  </a:lnTo>
                  <a:lnTo>
                    <a:pt x="611200" y="99072"/>
                  </a:lnTo>
                  <a:lnTo>
                    <a:pt x="605243" y="100076"/>
                  </a:lnTo>
                  <a:lnTo>
                    <a:pt x="573824" y="124066"/>
                  </a:lnTo>
                  <a:lnTo>
                    <a:pt x="572503" y="129362"/>
                  </a:lnTo>
                  <a:lnTo>
                    <a:pt x="572503" y="135166"/>
                  </a:lnTo>
                  <a:lnTo>
                    <a:pt x="595744" y="166712"/>
                  </a:lnTo>
                  <a:lnTo>
                    <a:pt x="613016" y="169100"/>
                  </a:lnTo>
                  <a:lnTo>
                    <a:pt x="620903" y="169100"/>
                  </a:lnTo>
                  <a:lnTo>
                    <a:pt x="628294" y="167792"/>
                  </a:lnTo>
                  <a:lnTo>
                    <a:pt x="642061" y="162585"/>
                  </a:lnTo>
                  <a:lnTo>
                    <a:pt x="649224" y="158127"/>
                  </a:lnTo>
                  <a:lnTo>
                    <a:pt x="654824" y="153365"/>
                  </a:lnTo>
                  <a:lnTo>
                    <a:pt x="656666" y="151803"/>
                  </a:lnTo>
                  <a:lnTo>
                    <a:pt x="657263" y="157378"/>
                  </a:lnTo>
                  <a:lnTo>
                    <a:pt x="658596" y="162255"/>
                  </a:lnTo>
                  <a:lnTo>
                    <a:pt x="660679" y="166420"/>
                  </a:lnTo>
                  <a:lnTo>
                    <a:pt x="681672" y="166420"/>
                  </a:lnTo>
                  <a:close/>
                </a:path>
                <a:path w="3044190" h="169545">
                  <a:moveTo>
                    <a:pt x="802919" y="125564"/>
                  </a:moveTo>
                  <a:lnTo>
                    <a:pt x="783158" y="122999"/>
                  </a:lnTo>
                  <a:lnTo>
                    <a:pt x="781748" y="133045"/>
                  </a:lnTo>
                  <a:lnTo>
                    <a:pt x="778395" y="140487"/>
                  </a:lnTo>
                  <a:lnTo>
                    <a:pt x="767829" y="150164"/>
                  </a:lnTo>
                  <a:lnTo>
                    <a:pt x="761238" y="152577"/>
                  </a:lnTo>
                  <a:lnTo>
                    <a:pt x="753351" y="152577"/>
                  </a:lnTo>
                  <a:lnTo>
                    <a:pt x="722604" y="127660"/>
                  </a:lnTo>
                  <a:lnTo>
                    <a:pt x="720318" y="107035"/>
                  </a:lnTo>
                  <a:lnTo>
                    <a:pt x="720902" y="96062"/>
                  </a:lnTo>
                  <a:lnTo>
                    <a:pt x="747229" y="62407"/>
                  </a:lnTo>
                  <a:lnTo>
                    <a:pt x="754468" y="61722"/>
                  </a:lnTo>
                  <a:lnTo>
                    <a:pt x="761161" y="61722"/>
                  </a:lnTo>
                  <a:lnTo>
                    <a:pt x="766876" y="63728"/>
                  </a:lnTo>
                  <a:lnTo>
                    <a:pt x="776325" y="71767"/>
                  </a:lnTo>
                  <a:lnTo>
                    <a:pt x="779627" y="77762"/>
                  </a:lnTo>
                  <a:lnTo>
                    <a:pt x="781481" y="85725"/>
                  </a:lnTo>
                  <a:lnTo>
                    <a:pt x="801014" y="82702"/>
                  </a:lnTo>
                  <a:lnTo>
                    <a:pt x="778687" y="50698"/>
                  </a:lnTo>
                  <a:lnTo>
                    <a:pt x="753694" y="45199"/>
                  </a:lnTo>
                  <a:lnTo>
                    <a:pt x="746188" y="45656"/>
                  </a:lnTo>
                  <a:lnTo>
                    <a:pt x="709625" y="67259"/>
                  </a:lnTo>
                  <a:lnTo>
                    <a:pt x="699668" y="107594"/>
                  </a:lnTo>
                  <a:lnTo>
                    <a:pt x="700582" y="121589"/>
                  </a:lnTo>
                  <a:lnTo>
                    <a:pt x="722439" y="160159"/>
                  </a:lnTo>
                  <a:lnTo>
                    <a:pt x="753579" y="169100"/>
                  </a:lnTo>
                  <a:lnTo>
                    <a:pt x="762901" y="168389"/>
                  </a:lnTo>
                  <a:lnTo>
                    <a:pt x="797153" y="143776"/>
                  </a:lnTo>
                  <a:lnTo>
                    <a:pt x="802919" y="125564"/>
                  </a:lnTo>
                  <a:close/>
                </a:path>
                <a:path w="3044190" h="169545">
                  <a:moveTo>
                    <a:pt x="917219" y="125564"/>
                  </a:moveTo>
                  <a:lnTo>
                    <a:pt x="897458" y="122999"/>
                  </a:lnTo>
                  <a:lnTo>
                    <a:pt x="896048" y="133045"/>
                  </a:lnTo>
                  <a:lnTo>
                    <a:pt x="892695" y="140487"/>
                  </a:lnTo>
                  <a:lnTo>
                    <a:pt x="882129" y="150164"/>
                  </a:lnTo>
                  <a:lnTo>
                    <a:pt x="875538" y="152577"/>
                  </a:lnTo>
                  <a:lnTo>
                    <a:pt x="867651" y="152577"/>
                  </a:lnTo>
                  <a:lnTo>
                    <a:pt x="836904" y="127660"/>
                  </a:lnTo>
                  <a:lnTo>
                    <a:pt x="834618" y="107035"/>
                  </a:lnTo>
                  <a:lnTo>
                    <a:pt x="835202" y="96062"/>
                  </a:lnTo>
                  <a:lnTo>
                    <a:pt x="861529" y="62407"/>
                  </a:lnTo>
                  <a:lnTo>
                    <a:pt x="868768" y="61722"/>
                  </a:lnTo>
                  <a:lnTo>
                    <a:pt x="875461" y="61722"/>
                  </a:lnTo>
                  <a:lnTo>
                    <a:pt x="881176" y="63728"/>
                  </a:lnTo>
                  <a:lnTo>
                    <a:pt x="890625" y="71767"/>
                  </a:lnTo>
                  <a:lnTo>
                    <a:pt x="893927" y="77762"/>
                  </a:lnTo>
                  <a:lnTo>
                    <a:pt x="895781" y="85725"/>
                  </a:lnTo>
                  <a:lnTo>
                    <a:pt x="915314" y="82702"/>
                  </a:lnTo>
                  <a:lnTo>
                    <a:pt x="892987" y="50698"/>
                  </a:lnTo>
                  <a:lnTo>
                    <a:pt x="867994" y="45199"/>
                  </a:lnTo>
                  <a:lnTo>
                    <a:pt x="860488" y="45656"/>
                  </a:lnTo>
                  <a:lnTo>
                    <a:pt x="823925" y="67259"/>
                  </a:lnTo>
                  <a:lnTo>
                    <a:pt x="813968" y="107594"/>
                  </a:lnTo>
                  <a:lnTo>
                    <a:pt x="814882" y="121589"/>
                  </a:lnTo>
                  <a:lnTo>
                    <a:pt x="836739" y="160159"/>
                  </a:lnTo>
                  <a:lnTo>
                    <a:pt x="867879" y="169100"/>
                  </a:lnTo>
                  <a:lnTo>
                    <a:pt x="877201" y="168389"/>
                  </a:lnTo>
                  <a:lnTo>
                    <a:pt x="911453" y="143776"/>
                  </a:lnTo>
                  <a:lnTo>
                    <a:pt x="917219" y="125564"/>
                  </a:lnTo>
                  <a:close/>
                </a:path>
                <a:path w="3044190" h="169545">
                  <a:moveTo>
                    <a:pt x="954608" y="47879"/>
                  </a:moveTo>
                  <a:lnTo>
                    <a:pt x="934516" y="47879"/>
                  </a:lnTo>
                  <a:lnTo>
                    <a:pt x="934516" y="166420"/>
                  </a:lnTo>
                  <a:lnTo>
                    <a:pt x="954608" y="166420"/>
                  </a:lnTo>
                  <a:lnTo>
                    <a:pt x="954608" y="47879"/>
                  </a:lnTo>
                  <a:close/>
                </a:path>
                <a:path w="3044190" h="169545">
                  <a:moveTo>
                    <a:pt x="954608" y="2781"/>
                  </a:moveTo>
                  <a:lnTo>
                    <a:pt x="934516" y="2781"/>
                  </a:lnTo>
                  <a:lnTo>
                    <a:pt x="934516" y="25882"/>
                  </a:lnTo>
                  <a:lnTo>
                    <a:pt x="954608" y="25882"/>
                  </a:lnTo>
                  <a:lnTo>
                    <a:pt x="954608" y="2781"/>
                  </a:lnTo>
                  <a:close/>
                </a:path>
                <a:path w="3044190" h="169545">
                  <a:moveTo>
                    <a:pt x="1080236" y="2781"/>
                  </a:moveTo>
                  <a:lnTo>
                    <a:pt x="1061935" y="2781"/>
                  </a:lnTo>
                  <a:lnTo>
                    <a:pt x="1061935" y="108940"/>
                  </a:lnTo>
                  <a:lnTo>
                    <a:pt x="1061351" y="119291"/>
                  </a:lnTo>
                  <a:lnTo>
                    <a:pt x="1039126" y="152577"/>
                  </a:lnTo>
                  <a:lnTo>
                    <a:pt x="1021638" y="152577"/>
                  </a:lnTo>
                  <a:lnTo>
                    <a:pt x="998689" y="117932"/>
                  </a:lnTo>
                  <a:lnTo>
                    <a:pt x="998093" y="107264"/>
                  </a:lnTo>
                  <a:lnTo>
                    <a:pt x="998651" y="96278"/>
                  </a:lnTo>
                  <a:lnTo>
                    <a:pt x="1020521" y="61836"/>
                  </a:lnTo>
                  <a:lnTo>
                    <a:pt x="1029449" y="61836"/>
                  </a:lnTo>
                  <a:lnTo>
                    <a:pt x="1059586" y="87845"/>
                  </a:lnTo>
                  <a:lnTo>
                    <a:pt x="1061935" y="108940"/>
                  </a:lnTo>
                  <a:lnTo>
                    <a:pt x="1061935" y="2781"/>
                  </a:lnTo>
                  <a:lnTo>
                    <a:pt x="1060259" y="2781"/>
                  </a:lnTo>
                  <a:lnTo>
                    <a:pt x="1060259" y="61493"/>
                  </a:lnTo>
                  <a:lnTo>
                    <a:pt x="1056767" y="56654"/>
                  </a:lnTo>
                  <a:lnTo>
                    <a:pt x="1052220" y="52730"/>
                  </a:lnTo>
                  <a:lnTo>
                    <a:pt x="1041069" y="46710"/>
                  </a:lnTo>
                  <a:lnTo>
                    <a:pt x="1034707" y="45199"/>
                  </a:lnTo>
                  <a:lnTo>
                    <a:pt x="1027557" y="45199"/>
                  </a:lnTo>
                  <a:lnTo>
                    <a:pt x="990739" y="62293"/>
                  </a:lnTo>
                  <a:lnTo>
                    <a:pt x="977811" y="98602"/>
                  </a:lnTo>
                  <a:lnTo>
                    <a:pt x="977442" y="107264"/>
                  </a:lnTo>
                  <a:lnTo>
                    <a:pt x="977849" y="116103"/>
                  </a:lnTo>
                  <a:lnTo>
                    <a:pt x="991831" y="151930"/>
                  </a:lnTo>
                  <a:lnTo>
                    <a:pt x="1028446" y="169100"/>
                  </a:lnTo>
                  <a:lnTo>
                    <a:pt x="1038720" y="168008"/>
                  </a:lnTo>
                  <a:lnTo>
                    <a:pt x="1047673" y="164693"/>
                  </a:lnTo>
                  <a:lnTo>
                    <a:pt x="1055293" y="159181"/>
                  </a:lnTo>
                  <a:lnTo>
                    <a:pt x="1060691" y="152577"/>
                  </a:lnTo>
                  <a:lnTo>
                    <a:pt x="1061605" y="151460"/>
                  </a:lnTo>
                  <a:lnTo>
                    <a:pt x="1061605" y="166420"/>
                  </a:lnTo>
                  <a:lnTo>
                    <a:pt x="1080236" y="166420"/>
                  </a:lnTo>
                  <a:lnTo>
                    <a:pt x="1080236" y="151460"/>
                  </a:lnTo>
                  <a:lnTo>
                    <a:pt x="1080236" y="61836"/>
                  </a:lnTo>
                  <a:lnTo>
                    <a:pt x="1080236" y="61493"/>
                  </a:lnTo>
                  <a:lnTo>
                    <a:pt x="1080236" y="2781"/>
                  </a:lnTo>
                  <a:close/>
                </a:path>
                <a:path w="3044190" h="169545">
                  <a:moveTo>
                    <a:pt x="1213764" y="106921"/>
                  </a:moveTo>
                  <a:lnTo>
                    <a:pt x="1198943" y="61722"/>
                  </a:lnTo>
                  <a:lnTo>
                    <a:pt x="1198702" y="61379"/>
                  </a:lnTo>
                  <a:lnTo>
                    <a:pt x="1192555" y="56007"/>
                  </a:lnTo>
                  <a:lnTo>
                    <a:pt x="1192555" y="95770"/>
                  </a:lnTo>
                  <a:lnTo>
                    <a:pt x="1126363" y="95770"/>
                  </a:lnTo>
                  <a:lnTo>
                    <a:pt x="1150848" y="61722"/>
                  </a:lnTo>
                  <a:lnTo>
                    <a:pt x="1160081" y="61722"/>
                  </a:lnTo>
                  <a:lnTo>
                    <a:pt x="1191666" y="85788"/>
                  </a:lnTo>
                  <a:lnTo>
                    <a:pt x="1192555" y="95770"/>
                  </a:lnTo>
                  <a:lnTo>
                    <a:pt x="1192555" y="56007"/>
                  </a:lnTo>
                  <a:lnTo>
                    <a:pt x="1190612" y="54305"/>
                  </a:lnTo>
                  <a:lnTo>
                    <a:pt x="1181442" y="49250"/>
                  </a:lnTo>
                  <a:lnTo>
                    <a:pt x="1171194" y="46215"/>
                  </a:lnTo>
                  <a:lnTo>
                    <a:pt x="1159852" y="45199"/>
                  </a:lnTo>
                  <a:lnTo>
                    <a:pt x="1148143" y="46240"/>
                  </a:lnTo>
                  <a:lnTo>
                    <a:pt x="1113155" y="70827"/>
                  </a:lnTo>
                  <a:lnTo>
                    <a:pt x="1104493" y="108153"/>
                  </a:lnTo>
                  <a:lnTo>
                    <a:pt x="1105433" y="121805"/>
                  </a:lnTo>
                  <a:lnTo>
                    <a:pt x="1128014" y="160096"/>
                  </a:lnTo>
                  <a:lnTo>
                    <a:pt x="1160970" y="169100"/>
                  </a:lnTo>
                  <a:lnTo>
                    <a:pt x="1170825" y="168478"/>
                  </a:lnTo>
                  <a:lnTo>
                    <a:pt x="1201750" y="152577"/>
                  </a:lnTo>
                  <a:lnTo>
                    <a:pt x="1206093" y="146977"/>
                  </a:lnTo>
                  <a:lnTo>
                    <a:pt x="1210106" y="139407"/>
                  </a:lnTo>
                  <a:lnTo>
                    <a:pt x="1213091" y="130810"/>
                  </a:lnTo>
                  <a:lnTo>
                    <a:pt x="1192339" y="128244"/>
                  </a:lnTo>
                  <a:lnTo>
                    <a:pt x="1189278" y="136728"/>
                  </a:lnTo>
                  <a:lnTo>
                    <a:pt x="1185151" y="142900"/>
                  </a:lnTo>
                  <a:lnTo>
                    <a:pt x="1174737" y="150647"/>
                  </a:lnTo>
                  <a:lnTo>
                    <a:pt x="1168450" y="152577"/>
                  </a:lnTo>
                  <a:lnTo>
                    <a:pt x="1161084" y="152577"/>
                  </a:lnTo>
                  <a:lnTo>
                    <a:pt x="1128560" y="129540"/>
                  </a:lnTo>
                  <a:lnTo>
                    <a:pt x="1125245" y="112280"/>
                  </a:lnTo>
                  <a:lnTo>
                    <a:pt x="1213650" y="112280"/>
                  </a:lnTo>
                  <a:lnTo>
                    <a:pt x="1213764" y="106921"/>
                  </a:lnTo>
                  <a:close/>
                </a:path>
                <a:path w="3044190" h="169545">
                  <a:moveTo>
                    <a:pt x="1334008" y="166420"/>
                  </a:moveTo>
                  <a:lnTo>
                    <a:pt x="1333906" y="82575"/>
                  </a:lnTo>
                  <a:lnTo>
                    <a:pt x="1329105" y="62611"/>
                  </a:lnTo>
                  <a:lnTo>
                    <a:pt x="1323670" y="54991"/>
                  </a:lnTo>
                  <a:lnTo>
                    <a:pt x="1319187" y="51612"/>
                  </a:lnTo>
                  <a:lnTo>
                    <a:pt x="1307198" y="46482"/>
                  </a:lnTo>
                  <a:lnTo>
                    <a:pt x="1300632" y="45199"/>
                  </a:lnTo>
                  <a:lnTo>
                    <a:pt x="1293495" y="45199"/>
                  </a:lnTo>
                  <a:lnTo>
                    <a:pt x="1281874" y="46431"/>
                  </a:lnTo>
                  <a:lnTo>
                    <a:pt x="1271714" y="50088"/>
                  </a:lnTo>
                  <a:lnTo>
                    <a:pt x="1263015" y="56197"/>
                  </a:lnTo>
                  <a:lnTo>
                    <a:pt x="1255763" y="64731"/>
                  </a:lnTo>
                  <a:lnTo>
                    <a:pt x="1255763" y="47879"/>
                  </a:lnTo>
                  <a:lnTo>
                    <a:pt x="1237678" y="47879"/>
                  </a:lnTo>
                  <a:lnTo>
                    <a:pt x="1237678" y="166420"/>
                  </a:lnTo>
                  <a:lnTo>
                    <a:pt x="1257769" y="166420"/>
                  </a:lnTo>
                  <a:lnTo>
                    <a:pt x="1257769" y="101676"/>
                  </a:lnTo>
                  <a:lnTo>
                    <a:pt x="1258341" y="91211"/>
                  </a:lnTo>
                  <a:lnTo>
                    <a:pt x="1280693" y="62611"/>
                  </a:lnTo>
                  <a:lnTo>
                    <a:pt x="1294599" y="62611"/>
                  </a:lnTo>
                  <a:lnTo>
                    <a:pt x="1313916" y="86131"/>
                  </a:lnTo>
                  <a:lnTo>
                    <a:pt x="1313916" y="166420"/>
                  </a:lnTo>
                  <a:lnTo>
                    <a:pt x="1334008" y="166420"/>
                  </a:lnTo>
                  <a:close/>
                </a:path>
                <a:path w="3044190" h="169545">
                  <a:moveTo>
                    <a:pt x="1410944" y="166192"/>
                  </a:moveTo>
                  <a:lnTo>
                    <a:pt x="1408150" y="149225"/>
                  </a:lnTo>
                  <a:lnTo>
                    <a:pt x="1408036" y="148450"/>
                  </a:lnTo>
                  <a:lnTo>
                    <a:pt x="1404391" y="148971"/>
                  </a:lnTo>
                  <a:lnTo>
                    <a:pt x="1401457" y="149225"/>
                  </a:lnTo>
                  <a:lnTo>
                    <a:pt x="1396238" y="149225"/>
                  </a:lnTo>
                  <a:lnTo>
                    <a:pt x="1387830" y="138557"/>
                  </a:lnTo>
                  <a:lnTo>
                    <a:pt x="1387830" y="63500"/>
                  </a:lnTo>
                  <a:lnTo>
                    <a:pt x="1408036" y="63500"/>
                  </a:lnTo>
                  <a:lnTo>
                    <a:pt x="1408036" y="47879"/>
                  </a:lnTo>
                  <a:lnTo>
                    <a:pt x="1387830" y="47879"/>
                  </a:lnTo>
                  <a:lnTo>
                    <a:pt x="1387830" y="6464"/>
                  </a:lnTo>
                  <a:lnTo>
                    <a:pt x="1367853" y="18516"/>
                  </a:lnTo>
                  <a:lnTo>
                    <a:pt x="1367853" y="47879"/>
                  </a:lnTo>
                  <a:lnTo>
                    <a:pt x="1353121" y="47879"/>
                  </a:lnTo>
                  <a:lnTo>
                    <a:pt x="1353121" y="63500"/>
                  </a:lnTo>
                  <a:lnTo>
                    <a:pt x="1367853" y="63500"/>
                  </a:lnTo>
                  <a:lnTo>
                    <a:pt x="1367853" y="143764"/>
                  </a:lnTo>
                  <a:lnTo>
                    <a:pt x="1368679" y="151663"/>
                  </a:lnTo>
                  <a:lnTo>
                    <a:pt x="1371942" y="159181"/>
                  </a:lnTo>
                  <a:lnTo>
                    <a:pt x="1374775" y="162217"/>
                  </a:lnTo>
                  <a:lnTo>
                    <a:pt x="1382814" y="166827"/>
                  </a:lnTo>
                  <a:lnTo>
                    <a:pt x="1388465" y="167982"/>
                  </a:lnTo>
                  <a:lnTo>
                    <a:pt x="1400225" y="167982"/>
                  </a:lnTo>
                  <a:lnTo>
                    <a:pt x="1405280" y="167386"/>
                  </a:lnTo>
                  <a:lnTo>
                    <a:pt x="1410944" y="166192"/>
                  </a:lnTo>
                  <a:close/>
                </a:path>
                <a:path w="3044190" h="169545">
                  <a:moveTo>
                    <a:pt x="1518589" y="124752"/>
                  </a:moveTo>
                  <a:lnTo>
                    <a:pt x="1488909" y="99720"/>
                  </a:lnTo>
                  <a:lnTo>
                    <a:pt x="1460995" y="91859"/>
                  </a:lnTo>
                  <a:lnTo>
                    <a:pt x="1455077" y="90144"/>
                  </a:lnTo>
                  <a:lnTo>
                    <a:pt x="1453070" y="89408"/>
                  </a:lnTo>
                  <a:lnTo>
                    <a:pt x="1449578" y="87985"/>
                  </a:lnTo>
                  <a:lnTo>
                    <a:pt x="1446999" y="86207"/>
                  </a:lnTo>
                  <a:lnTo>
                    <a:pt x="1445374" y="84048"/>
                  </a:lnTo>
                  <a:lnTo>
                    <a:pt x="1443736" y="81965"/>
                  </a:lnTo>
                  <a:lnTo>
                    <a:pt x="1442910" y="79616"/>
                  </a:lnTo>
                  <a:lnTo>
                    <a:pt x="1442910" y="72923"/>
                  </a:lnTo>
                  <a:lnTo>
                    <a:pt x="1444879" y="69342"/>
                  </a:lnTo>
                  <a:lnTo>
                    <a:pt x="1452778" y="63246"/>
                  </a:lnTo>
                  <a:lnTo>
                    <a:pt x="1459357" y="61722"/>
                  </a:lnTo>
                  <a:lnTo>
                    <a:pt x="1476400" y="61722"/>
                  </a:lnTo>
                  <a:lnTo>
                    <a:pt x="1482445" y="63436"/>
                  </a:lnTo>
                  <a:lnTo>
                    <a:pt x="1491005" y="70281"/>
                  </a:lnTo>
                  <a:lnTo>
                    <a:pt x="1493583" y="75044"/>
                  </a:lnTo>
                  <a:lnTo>
                    <a:pt x="1494485" y="81140"/>
                  </a:lnTo>
                  <a:lnTo>
                    <a:pt x="1514132" y="78460"/>
                  </a:lnTo>
                  <a:lnTo>
                    <a:pt x="1512862" y="70802"/>
                  </a:lnTo>
                  <a:lnTo>
                    <a:pt x="1510550" y="64681"/>
                  </a:lnTo>
                  <a:lnTo>
                    <a:pt x="1508379" y="61722"/>
                  </a:lnTo>
                  <a:lnTo>
                    <a:pt x="1503857" y="55524"/>
                  </a:lnTo>
                  <a:lnTo>
                    <a:pt x="1498663" y="51892"/>
                  </a:lnTo>
                  <a:lnTo>
                    <a:pt x="1484604" y="46545"/>
                  </a:lnTo>
                  <a:lnTo>
                    <a:pt x="1476438" y="45199"/>
                  </a:lnTo>
                  <a:lnTo>
                    <a:pt x="1460957" y="45199"/>
                  </a:lnTo>
                  <a:lnTo>
                    <a:pt x="1455178" y="45999"/>
                  </a:lnTo>
                  <a:lnTo>
                    <a:pt x="1444383" y="49199"/>
                  </a:lnTo>
                  <a:lnTo>
                    <a:pt x="1440116" y="51155"/>
                  </a:lnTo>
                  <a:lnTo>
                    <a:pt x="1436992" y="53454"/>
                  </a:lnTo>
                  <a:lnTo>
                    <a:pt x="1432826" y="56438"/>
                  </a:lnTo>
                  <a:lnTo>
                    <a:pt x="1429537" y="60172"/>
                  </a:lnTo>
                  <a:lnTo>
                    <a:pt x="1424698" y="69176"/>
                  </a:lnTo>
                  <a:lnTo>
                    <a:pt x="1423492" y="74079"/>
                  </a:lnTo>
                  <a:lnTo>
                    <a:pt x="1423492" y="85166"/>
                  </a:lnTo>
                  <a:lnTo>
                    <a:pt x="1452778" y="110998"/>
                  </a:lnTo>
                  <a:lnTo>
                    <a:pt x="1482432" y="118948"/>
                  </a:lnTo>
                  <a:lnTo>
                    <a:pt x="1489278" y="121208"/>
                  </a:lnTo>
                  <a:lnTo>
                    <a:pt x="1495971" y="125603"/>
                  </a:lnTo>
                  <a:lnTo>
                    <a:pt x="1497939" y="129171"/>
                  </a:lnTo>
                  <a:lnTo>
                    <a:pt x="1497939" y="138772"/>
                  </a:lnTo>
                  <a:lnTo>
                    <a:pt x="1495704" y="143179"/>
                  </a:lnTo>
                  <a:lnTo>
                    <a:pt x="1486776" y="150698"/>
                  </a:lnTo>
                  <a:lnTo>
                    <a:pt x="1479931" y="152577"/>
                  </a:lnTo>
                  <a:lnTo>
                    <a:pt x="1461554" y="152577"/>
                  </a:lnTo>
                  <a:lnTo>
                    <a:pt x="1454429" y="150456"/>
                  </a:lnTo>
                  <a:lnTo>
                    <a:pt x="1444231" y="141973"/>
                  </a:lnTo>
                  <a:lnTo>
                    <a:pt x="1441132" y="135877"/>
                  </a:lnTo>
                  <a:lnTo>
                    <a:pt x="1440014" y="127914"/>
                  </a:lnTo>
                  <a:lnTo>
                    <a:pt x="1420139" y="131038"/>
                  </a:lnTo>
                  <a:lnTo>
                    <a:pt x="1442339" y="163703"/>
                  </a:lnTo>
                  <a:lnTo>
                    <a:pt x="1470812" y="169100"/>
                  </a:lnTo>
                  <a:lnTo>
                    <a:pt x="1477606" y="168808"/>
                  </a:lnTo>
                  <a:lnTo>
                    <a:pt x="1511363" y="152577"/>
                  </a:lnTo>
                  <a:lnTo>
                    <a:pt x="1516634" y="144602"/>
                  </a:lnTo>
                  <a:lnTo>
                    <a:pt x="1518589" y="138290"/>
                  </a:lnTo>
                  <a:lnTo>
                    <a:pt x="1518589" y="124752"/>
                  </a:lnTo>
                  <a:close/>
                </a:path>
                <a:path w="3044190" h="169545">
                  <a:moveTo>
                    <a:pt x="1711591" y="105473"/>
                  </a:moveTo>
                  <a:lnTo>
                    <a:pt x="1710613" y="92125"/>
                  </a:lnTo>
                  <a:lnTo>
                    <a:pt x="1707705" y="80302"/>
                  </a:lnTo>
                  <a:lnTo>
                    <a:pt x="1702866" y="69989"/>
                  </a:lnTo>
                  <a:lnTo>
                    <a:pt x="1696554" y="61836"/>
                  </a:lnTo>
                  <a:lnTo>
                    <a:pt x="1696085" y="61214"/>
                  </a:lnTo>
                  <a:lnTo>
                    <a:pt x="1690890" y="56857"/>
                  </a:lnTo>
                  <a:lnTo>
                    <a:pt x="1690890" y="107149"/>
                  </a:lnTo>
                  <a:lnTo>
                    <a:pt x="1690319" y="117398"/>
                  </a:lnTo>
                  <a:lnTo>
                    <a:pt x="1669770" y="149758"/>
                  </a:lnTo>
                  <a:lnTo>
                    <a:pt x="1656118" y="152577"/>
                  </a:lnTo>
                  <a:lnTo>
                    <a:pt x="1648879" y="151866"/>
                  </a:lnTo>
                  <a:lnTo>
                    <a:pt x="1621790" y="117817"/>
                  </a:lnTo>
                  <a:lnTo>
                    <a:pt x="1621180" y="107149"/>
                  </a:lnTo>
                  <a:lnTo>
                    <a:pt x="1621790" y="96494"/>
                  </a:lnTo>
                  <a:lnTo>
                    <a:pt x="1648904" y="62547"/>
                  </a:lnTo>
                  <a:lnTo>
                    <a:pt x="1656118" y="61836"/>
                  </a:lnTo>
                  <a:lnTo>
                    <a:pt x="1663230" y="62547"/>
                  </a:lnTo>
                  <a:lnTo>
                    <a:pt x="1690306" y="96151"/>
                  </a:lnTo>
                  <a:lnTo>
                    <a:pt x="1690890" y="107149"/>
                  </a:lnTo>
                  <a:lnTo>
                    <a:pt x="1690890" y="56857"/>
                  </a:lnTo>
                  <a:lnTo>
                    <a:pt x="1687753" y="54216"/>
                  </a:lnTo>
                  <a:lnTo>
                    <a:pt x="1678330" y="49212"/>
                  </a:lnTo>
                  <a:lnTo>
                    <a:pt x="1667776" y="46202"/>
                  </a:lnTo>
                  <a:lnTo>
                    <a:pt x="1656118" y="45199"/>
                  </a:lnTo>
                  <a:lnTo>
                    <a:pt x="1645539" y="46024"/>
                  </a:lnTo>
                  <a:lnTo>
                    <a:pt x="1610829" y="67373"/>
                  </a:lnTo>
                  <a:lnTo>
                    <a:pt x="1600530" y="107149"/>
                  </a:lnTo>
                  <a:lnTo>
                    <a:pt x="1601482" y="121285"/>
                  </a:lnTo>
                  <a:lnTo>
                    <a:pt x="1624139" y="160121"/>
                  </a:lnTo>
                  <a:lnTo>
                    <a:pt x="1656118" y="169100"/>
                  </a:lnTo>
                  <a:lnTo>
                    <a:pt x="1663725" y="168656"/>
                  </a:lnTo>
                  <a:lnTo>
                    <a:pt x="1696758" y="152577"/>
                  </a:lnTo>
                  <a:lnTo>
                    <a:pt x="1700898" y="147675"/>
                  </a:lnTo>
                  <a:lnTo>
                    <a:pt x="1704733" y="141478"/>
                  </a:lnTo>
                  <a:lnTo>
                    <a:pt x="1707730" y="134315"/>
                  </a:lnTo>
                  <a:lnTo>
                    <a:pt x="1709877" y="125920"/>
                  </a:lnTo>
                  <a:lnTo>
                    <a:pt x="1711159" y="116306"/>
                  </a:lnTo>
                  <a:lnTo>
                    <a:pt x="1711591" y="105473"/>
                  </a:lnTo>
                  <a:close/>
                </a:path>
                <a:path w="3044190" h="169545">
                  <a:moveTo>
                    <a:pt x="1830832" y="166420"/>
                  </a:moveTo>
                  <a:lnTo>
                    <a:pt x="1830730" y="82575"/>
                  </a:lnTo>
                  <a:lnTo>
                    <a:pt x="1825929" y="62611"/>
                  </a:lnTo>
                  <a:lnTo>
                    <a:pt x="1820494" y="54991"/>
                  </a:lnTo>
                  <a:lnTo>
                    <a:pt x="1816011" y="51612"/>
                  </a:lnTo>
                  <a:lnTo>
                    <a:pt x="1804022" y="46482"/>
                  </a:lnTo>
                  <a:lnTo>
                    <a:pt x="1797456" y="45199"/>
                  </a:lnTo>
                  <a:lnTo>
                    <a:pt x="1790319" y="45199"/>
                  </a:lnTo>
                  <a:lnTo>
                    <a:pt x="1778698" y="46431"/>
                  </a:lnTo>
                  <a:lnTo>
                    <a:pt x="1768538" y="50088"/>
                  </a:lnTo>
                  <a:lnTo>
                    <a:pt x="1759839" y="56197"/>
                  </a:lnTo>
                  <a:lnTo>
                    <a:pt x="1752587" y="64731"/>
                  </a:lnTo>
                  <a:lnTo>
                    <a:pt x="1752587" y="47879"/>
                  </a:lnTo>
                  <a:lnTo>
                    <a:pt x="1734502" y="47879"/>
                  </a:lnTo>
                  <a:lnTo>
                    <a:pt x="1734502" y="166420"/>
                  </a:lnTo>
                  <a:lnTo>
                    <a:pt x="1754593" y="166420"/>
                  </a:lnTo>
                  <a:lnTo>
                    <a:pt x="1754593" y="101676"/>
                  </a:lnTo>
                  <a:lnTo>
                    <a:pt x="1755165" y="91211"/>
                  </a:lnTo>
                  <a:lnTo>
                    <a:pt x="1777517" y="62611"/>
                  </a:lnTo>
                  <a:lnTo>
                    <a:pt x="1791423" y="62611"/>
                  </a:lnTo>
                  <a:lnTo>
                    <a:pt x="1810740" y="86131"/>
                  </a:lnTo>
                  <a:lnTo>
                    <a:pt x="1810740" y="166420"/>
                  </a:lnTo>
                  <a:lnTo>
                    <a:pt x="1830832" y="166420"/>
                  </a:lnTo>
                  <a:close/>
                </a:path>
                <a:path w="3044190" h="169545">
                  <a:moveTo>
                    <a:pt x="2083054" y="2781"/>
                  </a:moveTo>
                  <a:lnTo>
                    <a:pt x="2053920" y="2781"/>
                  </a:lnTo>
                  <a:lnTo>
                    <a:pt x="2014740" y="116636"/>
                  </a:lnTo>
                  <a:lnTo>
                    <a:pt x="2011972" y="124764"/>
                  </a:lnTo>
                  <a:lnTo>
                    <a:pt x="2009609" y="131851"/>
                  </a:lnTo>
                  <a:lnTo>
                    <a:pt x="2007628" y="137896"/>
                  </a:lnTo>
                  <a:lnTo>
                    <a:pt x="2006041" y="142875"/>
                  </a:lnTo>
                  <a:lnTo>
                    <a:pt x="2004631" y="138353"/>
                  </a:lnTo>
                  <a:lnTo>
                    <a:pt x="2002853" y="132803"/>
                  </a:lnTo>
                  <a:lnTo>
                    <a:pt x="2000719" y="126238"/>
                  </a:lnTo>
                  <a:lnTo>
                    <a:pt x="1998230" y="118643"/>
                  </a:lnTo>
                  <a:lnTo>
                    <a:pt x="1967623" y="27114"/>
                  </a:lnTo>
                  <a:lnTo>
                    <a:pt x="1959495" y="2781"/>
                  </a:lnTo>
                  <a:lnTo>
                    <a:pt x="1926894" y="2781"/>
                  </a:lnTo>
                  <a:lnTo>
                    <a:pt x="1926894" y="166420"/>
                  </a:lnTo>
                  <a:lnTo>
                    <a:pt x="1947773" y="166420"/>
                  </a:lnTo>
                  <a:lnTo>
                    <a:pt x="1947773" y="27114"/>
                  </a:lnTo>
                  <a:lnTo>
                    <a:pt x="1995106" y="166420"/>
                  </a:lnTo>
                  <a:lnTo>
                    <a:pt x="2014639" y="166420"/>
                  </a:lnTo>
                  <a:lnTo>
                    <a:pt x="2022805" y="142875"/>
                  </a:lnTo>
                  <a:lnTo>
                    <a:pt x="2062187" y="29464"/>
                  </a:lnTo>
                  <a:lnTo>
                    <a:pt x="2062187" y="166420"/>
                  </a:lnTo>
                  <a:lnTo>
                    <a:pt x="2083054" y="166420"/>
                  </a:lnTo>
                  <a:lnTo>
                    <a:pt x="2083054" y="29464"/>
                  </a:lnTo>
                  <a:lnTo>
                    <a:pt x="2083054" y="2781"/>
                  </a:lnTo>
                  <a:close/>
                </a:path>
                <a:path w="3044190" h="169545">
                  <a:moveTo>
                    <a:pt x="2251125" y="2781"/>
                  </a:moveTo>
                  <a:lnTo>
                    <a:pt x="2229027" y="2781"/>
                  </a:lnTo>
                  <a:lnTo>
                    <a:pt x="2184819" y="121666"/>
                  </a:lnTo>
                  <a:lnTo>
                    <a:pt x="2182266" y="128701"/>
                  </a:lnTo>
                  <a:lnTo>
                    <a:pt x="2180094" y="135064"/>
                  </a:lnTo>
                  <a:lnTo>
                    <a:pt x="2177872" y="142100"/>
                  </a:lnTo>
                  <a:lnTo>
                    <a:pt x="2176005" y="148450"/>
                  </a:lnTo>
                  <a:lnTo>
                    <a:pt x="2174062" y="141757"/>
                  </a:lnTo>
                  <a:lnTo>
                    <a:pt x="2172119" y="135509"/>
                  </a:lnTo>
                  <a:lnTo>
                    <a:pt x="2169744" y="128371"/>
                  </a:lnTo>
                  <a:lnTo>
                    <a:pt x="2167407" y="121666"/>
                  </a:lnTo>
                  <a:lnTo>
                    <a:pt x="2124875" y="2781"/>
                  </a:lnTo>
                  <a:lnTo>
                    <a:pt x="2101443" y="2781"/>
                  </a:lnTo>
                  <a:lnTo>
                    <a:pt x="2164842" y="166420"/>
                  </a:lnTo>
                  <a:lnTo>
                    <a:pt x="2187054" y="166420"/>
                  </a:lnTo>
                  <a:lnTo>
                    <a:pt x="2194090" y="148450"/>
                  </a:lnTo>
                  <a:lnTo>
                    <a:pt x="2251125" y="2781"/>
                  </a:lnTo>
                  <a:close/>
                </a:path>
                <a:path w="3044190" h="169545">
                  <a:moveTo>
                    <a:pt x="2415019" y="166420"/>
                  </a:moveTo>
                  <a:lnTo>
                    <a:pt x="2386558" y="121881"/>
                  </a:lnTo>
                  <a:lnTo>
                    <a:pt x="2359228" y="93751"/>
                  </a:lnTo>
                  <a:lnTo>
                    <a:pt x="2355519" y="91973"/>
                  </a:lnTo>
                  <a:lnTo>
                    <a:pt x="2391740" y="75006"/>
                  </a:lnTo>
                  <a:lnTo>
                    <a:pt x="2395270" y="70472"/>
                  </a:lnTo>
                  <a:lnTo>
                    <a:pt x="2398801" y="63487"/>
                  </a:lnTo>
                  <a:lnTo>
                    <a:pt x="2400909" y="55803"/>
                  </a:lnTo>
                  <a:lnTo>
                    <a:pt x="2401620" y="47434"/>
                  </a:lnTo>
                  <a:lnTo>
                    <a:pt x="2401189" y="40830"/>
                  </a:lnTo>
                  <a:lnTo>
                    <a:pt x="2379307" y="8229"/>
                  </a:lnTo>
                  <a:lnTo>
                    <a:pt x="2379307" y="39687"/>
                  </a:lnTo>
                  <a:lnTo>
                    <a:pt x="2379307" y="52717"/>
                  </a:lnTo>
                  <a:lnTo>
                    <a:pt x="2348903" y="75006"/>
                  </a:lnTo>
                  <a:lnTo>
                    <a:pt x="2292464" y="75006"/>
                  </a:lnTo>
                  <a:lnTo>
                    <a:pt x="2292464" y="20866"/>
                  </a:lnTo>
                  <a:lnTo>
                    <a:pt x="2344255" y="20866"/>
                  </a:lnTo>
                  <a:lnTo>
                    <a:pt x="2379307" y="39687"/>
                  </a:lnTo>
                  <a:lnTo>
                    <a:pt x="2379307" y="8229"/>
                  </a:lnTo>
                  <a:lnTo>
                    <a:pt x="2343353" y="2781"/>
                  </a:lnTo>
                  <a:lnTo>
                    <a:pt x="2270810" y="2781"/>
                  </a:lnTo>
                  <a:lnTo>
                    <a:pt x="2270810" y="166420"/>
                  </a:lnTo>
                  <a:lnTo>
                    <a:pt x="2292464" y="166420"/>
                  </a:lnTo>
                  <a:lnTo>
                    <a:pt x="2292464" y="93751"/>
                  </a:lnTo>
                  <a:lnTo>
                    <a:pt x="2323160" y="93751"/>
                  </a:lnTo>
                  <a:lnTo>
                    <a:pt x="2357475" y="119380"/>
                  </a:lnTo>
                  <a:lnTo>
                    <a:pt x="2387790" y="166420"/>
                  </a:lnTo>
                  <a:lnTo>
                    <a:pt x="2415019" y="166420"/>
                  </a:lnTo>
                  <a:close/>
                </a:path>
                <a:path w="3044190" h="169545">
                  <a:moveTo>
                    <a:pt x="2644737" y="47879"/>
                  </a:moveTo>
                  <a:lnTo>
                    <a:pt x="2625204" y="47879"/>
                  </a:lnTo>
                  <a:lnTo>
                    <a:pt x="2604808" y="116636"/>
                  </a:lnTo>
                  <a:lnTo>
                    <a:pt x="2598077" y="139293"/>
                  </a:lnTo>
                  <a:lnTo>
                    <a:pt x="2592070" y="116306"/>
                  </a:lnTo>
                  <a:lnTo>
                    <a:pt x="2581465" y="75222"/>
                  </a:lnTo>
                  <a:lnTo>
                    <a:pt x="2574417" y="47879"/>
                  </a:lnTo>
                  <a:lnTo>
                    <a:pt x="2553766" y="47879"/>
                  </a:lnTo>
                  <a:lnTo>
                    <a:pt x="2534894" y="117309"/>
                  </a:lnTo>
                  <a:lnTo>
                    <a:pt x="2531110" y="132334"/>
                  </a:lnTo>
                  <a:lnTo>
                    <a:pt x="2528760" y="141757"/>
                  </a:lnTo>
                  <a:lnTo>
                    <a:pt x="2521724" y="116306"/>
                  </a:lnTo>
                  <a:lnTo>
                    <a:pt x="2502865" y="47879"/>
                  </a:lnTo>
                  <a:lnTo>
                    <a:pt x="2482100" y="47879"/>
                  </a:lnTo>
                  <a:lnTo>
                    <a:pt x="2518384" y="166420"/>
                  </a:lnTo>
                  <a:lnTo>
                    <a:pt x="2539365" y="166420"/>
                  </a:lnTo>
                  <a:lnTo>
                    <a:pt x="2545854" y="141757"/>
                  </a:lnTo>
                  <a:lnTo>
                    <a:pt x="2563368" y="75222"/>
                  </a:lnTo>
                  <a:lnTo>
                    <a:pt x="2567940" y="95427"/>
                  </a:lnTo>
                  <a:lnTo>
                    <a:pt x="2586799" y="166420"/>
                  </a:lnTo>
                  <a:lnTo>
                    <a:pt x="2607678" y="166420"/>
                  </a:lnTo>
                  <a:lnTo>
                    <a:pt x="2616149" y="139293"/>
                  </a:lnTo>
                  <a:lnTo>
                    <a:pt x="2644737" y="47879"/>
                  </a:lnTo>
                  <a:close/>
                </a:path>
                <a:path w="3044190" h="169545">
                  <a:moveTo>
                    <a:pt x="2676728" y="47879"/>
                  </a:moveTo>
                  <a:lnTo>
                    <a:pt x="2656636" y="47879"/>
                  </a:lnTo>
                  <a:lnTo>
                    <a:pt x="2656636" y="166420"/>
                  </a:lnTo>
                  <a:lnTo>
                    <a:pt x="2676728" y="166420"/>
                  </a:lnTo>
                  <a:lnTo>
                    <a:pt x="2676728" y="47879"/>
                  </a:lnTo>
                  <a:close/>
                </a:path>
                <a:path w="3044190" h="169545">
                  <a:moveTo>
                    <a:pt x="2676728" y="2781"/>
                  </a:moveTo>
                  <a:lnTo>
                    <a:pt x="2656636" y="2781"/>
                  </a:lnTo>
                  <a:lnTo>
                    <a:pt x="2656636" y="25882"/>
                  </a:lnTo>
                  <a:lnTo>
                    <a:pt x="2676728" y="25882"/>
                  </a:lnTo>
                  <a:lnTo>
                    <a:pt x="2676728" y="2781"/>
                  </a:lnTo>
                  <a:close/>
                </a:path>
                <a:path w="3044190" h="169545">
                  <a:moveTo>
                    <a:pt x="2753588" y="166192"/>
                  </a:moveTo>
                  <a:lnTo>
                    <a:pt x="2750794" y="149225"/>
                  </a:lnTo>
                  <a:lnTo>
                    <a:pt x="2750680" y="148450"/>
                  </a:lnTo>
                  <a:lnTo>
                    <a:pt x="2747035" y="148971"/>
                  </a:lnTo>
                  <a:lnTo>
                    <a:pt x="2744101" y="149225"/>
                  </a:lnTo>
                  <a:lnTo>
                    <a:pt x="2738882" y="149225"/>
                  </a:lnTo>
                  <a:lnTo>
                    <a:pt x="2730474" y="138557"/>
                  </a:lnTo>
                  <a:lnTo>
                    <a:pt x="2730474" y="63500"/>
                  </a:lnTo>
                  <a:lnTo>
                    <a:pt x="2750680" y="63500"/>
                  </a:lnTo>
                  <a:lnTo>
                    <a:pt x="2750680" y="47879"/>
                  </a:lnTo>
                  <a:lnTo>
                    <a:pt x="2730474" y="47879"/>
                  </a:lnTo>
                  <a:lnTo>
                    <a:pt x="2730474" y="6464"/>
                  </a:lnTo>
                  <a:lnTo>
                    <a:pt x="2710497" y="18516"/>
                  </a:lnTo>
                  <a:lnTo>
                    <a:pt x="2710497" y="47879"/>
                  </a:lnTo>
                  <a:lnTo>
                    <a:pt x="2695765" y="47879"/>
                  </a:lnTo>
                  <a:lnTo>
                    <a:pt x="2695765" y="63500"/>
                  </a:lnTo>
                  <a:lnTo>
                    <a:pt x="2710497" y="63500"/>
                  </a:lnTo>
                  <a:lnTo>
                    <a:pt x="2710497" y="143764"/>
                  </a:lnTo>
                  <a:lnTo>
                    <a:pt x="2711323" y="151663"/>
                  </a:lnTo>
                  <a:lnTo>
                    <a:pt x="2714587" y="159181"/>
                  </a:lnTo>
                  <a:lnTo>
                    <a:pt x="2717419" y="162217"/>
                  </a:lnTo>
                  <a:lnTo>
                    <a:pt x="2725458" y="166827"/>
                  </a:lnTo>
                  <a:lnTo>
                    <a:pt x="2731109" y="167982"/>
                  </a:lnTo>
                  <a:lnTo>
                    <a:pt x="2742869" y="167982"/>
                  </a:lnTo>
                  <a:lnTo>
                    <a:pt x="2747924" y="167386"/>
                  </a:lnTo>
                  <a:lnTo>
                    <a:pt x="2753588" y="166192"/>
                  </a:lnTo>
                  <a:close/>
                </a:path>
                <a:path w="3044190" h="169545">
                  <a:moveTo>
                    <a:pt x="2867380" y="91300"/>
                  </a:moveTo>
                  <a:lnTo>
                    <a:pt x="2862161" y="62496"/>
                  </a:lnTo>
                  <a:lnTo>
                    <a:pt x="2861703" y="61493"/>
                  </a:lnTo>
                  <a:lnTo>
                    <a:pt x="2860395" y="58635"/>
                  </a:lnTo>
                  <a:lnTo>
                    <a:pt x="2855772" y="53848"/>
                  </a:lnTo>
                  <a:lnTo>
                    <a:pt x="2842818" y="46926"/>
                  </a:lnTo>
                  <a:lnTo>
                    <a:pt x="2835186" y="45199"/>
                  </a:lnTo>
                  <a:lnTo>
                    <a:pt x="2826410" y="45199"/>
                  </a:lnTo>
                  <a:lnTo>
                    <a:pt x="2816148" y="46228"/>
                  </a:lnTo>
                  <a:lnTo>
                    <a:pt x="2806814" y="49276"/>
                  </a:lnTo>
                  <a:lnTo>
                    <a:pt x="2798394" y="54368"/>
                  </a:lnTo>
                  <a:lnTo>
                    <a:pt x="2790914" y="61493"/>
                  </a:lnTo>
                  <a:lnTo>
                    <a:pt x="2790914" y="2781"/>
                  </a:lnTo>
                  <a:lnTo>
                    <a:pt x="2770822" y="2781"/>
                  </a:lnTo>
                  <a:lnTo>
                    <a:pt x="2770822" y="166420"/>
                  </a:lnTo>
                  <a:lnTo>
                    <a:pt x="2790914" y="166420"/>
                  </a:lnTo>
                  <a:lnTo>
                    <a:pt x="2790914" y="92265"/>
                  </a:lnTo>
                  <a:lnTo>
                    <a:pt x="2792031" y="84975"/>
                  </a:lnTo>
                  <a:lnTo>
                    <a:pt x="2796502" y="74409"/>
                  </a:lnTo>
                  <a:lnTo>
                    <a:pt x="2800235" y="70218"/>
                  </a:lnTo>
                  <a:lnTo>
                    <a:pt x="2810726" y="64046"/>
                  </a:lnTo>
                  <a:lnTo>
                    <a:pt x="2816326" y="62496"/>
                  </a:lnTo>
                  <a:lnTo>
                    <a:pt x="2830245" y="62496"/>
                  </a:lnTo>
                  <a:lnTo>
                    <a:pt x="2836405" y="64795"/>
                  </a:lnTo>
                  <a:lnTo>
                    <a:pt x="2845104" y="73939"/>
                  </a:lnTo>
                  <a:lnTo>
                    <a:pt x="2847289" y="81254"/>
                  </a:lnTo>
                  <a:lnTo>
                    <a:pt x="2847289" y="166420"/>
                  </a:lnTo>
                  <a:lnTo>
                    <a:pt x="2867380" y="166420"/>
                  </a:lnTo>
                  <a:lnTo>
                    <a:pt x="2867380" y="91300"/>
                  </a:lnTo>
                  <a:close/>
                </a:path>
                <a:path w="3044190" h="169545">
                  <a:moveTo>
                    <a:pt x="2917520" y="47879"/>
                  </a:moveTo>
                  <a:lnTo>
                    <a:pt x="2897428" y="47879"/>
                  </a:lnTo>
                  <a:lnTo>
                    <a:pt x="2897428" y="166420"/>
                  </a:lnTo>
                  <a:lnTo>
                    <a:pt x="2917520" y="166420"/>
                  </a:lnTo>
                  <a:lnTo>
                    <a:pt x="2917520" y="47879"/>
                  </a:lnTo>
                  <a:close/>
                </a:path>
                <a:path w="3044190" h="169545">
                  <a:moveTo>
                    <a:pt x="2917520" y="2781"/>
                  </a:moveTo>
                  <a:lnTo>
                    <a:pt x="2897428" y="2781"/>
                  </a:lnTo>
                  <a:lnTo>
                    <a:pt x="2897428" y="25882"/>
                  </a:lnTo>
                  <a:lnTo>
                    <a:pt x="2917520" y="25882"/>
                  </a:lnTo>
                  <a:lnTo>
                    <a:pt x="2917520" y="2781"/>
                  </a:lnTo>
                  <a:close/>
                </a:path>
                <a:path w="3044190" h="169545">
                  <a:moveTo>
                    <a:pt x="3043936" y="166420"/>
                  </a:moveTo>
                  <a:lnTo>
                    <a:pt x="3043834" y="82575"/>
                  </a:lnTo>
                  <a:lnTo>
                    <a:pt x="3039033" y="62611"/>
                  </a:lnTo>
                  <a:lnTo>
                    <a:pt x="3033598" y="54991"/>
                  </a:lnTo>
                  <a:lnTo>
                    <a:pt x="3029115" y="51612"/>
                  </a:lnTo>
                  <a:lnTo>
                    <a:pt x="3017126" y="46482"/>
                  </a:lnTo>
                  <a:lnTo>
                    <a:pt x="3010560" y="45199"/>
                  </a:lnTo>
                  <a:lnTo>
                    <a:pt x="3003423" y="45199"/>
                  </a:lnTo>
                  <a:lnTo>
                    <a:pt x="2991802" y="46431"/>
                  </a:lnTo>
                  <a:lnTo>
                    <a:pt x="2981642" y="50088"/>
                  </a:lnTo>
                  <a:lnTo>
                    <a:pt x="2972943" y="56197"/>
                  </a:lnTo>
                  <a:lnTo>
                    <a:pt x="2965691" y="64731"/>
                  </a:lnTo>
                  <a:lnTo>
                    <a:pt x="2965691" y="47879"/>
                  </a:lnTo>
                  <a:lnTo>
                    <a:pt x="2947606" y="47879"/>
                  </a:lnTo>
                  <a:lnTo>
                    <a:pt x="2947606" y="166420"/>
                  </a:lnTo>
                  <a:lnTo>
                    <a:pt x="2967698" y="166420"/>
                  </a:lnTo>
                  <a:lnTo>
                    <a:pt x="2967698" y="101676"/>
                  </a:lnTo>
                  <a:lnTo>
                    <a:pt x="2968269" y="91211"/>
                  </a:lnTo>
                  <a:lnTo>
                    <a:pt x="2990621" y="62611"/>
                  </a:lnTo>
                  <a:lnTo>
                    <a:pt x="3004528" y="62611"/>
                  </a:lnTo>
                  <a:lnTo>
                    <a:pt x="3023844" y="86131"/>
                  </a:lnTo>
                  <a:lnTo>
                    <a:pt x="3023844" y="166420"/>
                  </a:lnTo>
                  <a:lnTo>
                    <a:pt x="3043936" y="16642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/>
          <p:nvPr/>
        </p:nvSpPr>
        <p:spPr>
          <a:xfrm>
            <a:off x="1146416" y="5651541"/>
            <a:ext cx="1608696" cy="2124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25962" y="6210373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6055" y="0"/>
                </a:moveTo>
                <a:lnTo>
                  <a:pt x="20497" y="0"/>
                </a:lnTo>
                <a:lnTo>
                  <a:pt x="13855" y="2755"/>
                </a:lnTo>
                <a:lnTo>
                  <a:pt x="2768" y="13766"/>
                </a:lnTo>
                <a:lnTo>
                  <a:pt x="0" y="20434"/>
                </a:lnTo>
                <a:lnTo>
                  <a:pt x="0" y="36055"/>
                </a:lnTo>
                <a:lnTo>
                  <a:pt x="2768" y="42735"/>
                </a:lnTo>
                <a:lnTo>
                  <a:pt x="13855" y="53822"/>
                </a:lnTo>
                <a:lnTo>
                  <a:pt x="20497" y="56591"/>
                </a:lnTo>
                <a:lnTo>
                  <a:pt x="36055" y="56591"/>
                </a:lnTo>
                <a:lnTo>
                  <a:pt x="42735" y="53822"/>
                </a:lnTo>
                <a:lnTo>
                  <a:pt x="53822" y="42735"/>
                </a:lnTo>
                <a:lnTo>
                  <a:pt x="56591" y="36055"/>
                </a:lnTo>
                <a:lnTo>
                  <a:pt x="56591" y="20434"/>
                </a:lnTo>
                <a:lnTo>
                  <a:pt x="53822" y="13766"/>
                </a:lnTo>
                <a:lnTo>
                  <a:pt x="42735" y="275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59808" y="6155123"/>
            <a:ext cx="1726374" cy="16643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3072" y="6542361"/>
            <a:ext cx="45720" cy="88900"/>
          </a:xfrm>
          <a:custGeom>
            <a:avLst/>
            <a:gdLst/>
            <a:ahLst/>
            <a:cxnLst/>
            <a:rect l="l" t="t" r="r" b="b"/>
            <a:pathLst>
              <a:path w="45720" h="88900">
                <a:moveTo>
                  <a:pt x="26530" y="0"/>
                </a:moveTo>
                <a:lnTo>
                  <a:pt x="12649" y="0"/>
                </a:lnTo>
                <a:lnTo>
                  <a:pt x="7175" y="1244"/>
                </a:lnTo>
                <a:lnTo>
                  <a:pt x="2159" y="3759"/>
                </a:lnTo>
                <a:lnTo>
                  <a:pt x="2159" y="15557"/>
                </a:lnTo>
                <a:lnTo>
                  <a:pt x="7632" y="12763"/>
                </a:lnTo>
                <a:lnTo>
                  <a:pt x="12611" y="11353"/>
                </a:lnTo>
                <a:lnTo>
                  <a:pt x="21551" y="11353"/>
                </a:lnTo>
                <a:lnTo>
                  <a:pt x="25146" y="12547"/>
                </a:lnTo>
                <a:lnTo>
                  <a:pt x="30619" y="17335"/>
                </a:lnTo>
                <a:lnTo>
                  <a:pt x="31991" y="20434"/>
                </a:lnTo>
                <a:lnTo>
                  <a:pt x="31991" y="28511"/>
                </a:lnTo>
                <a:lnTo>
                  <a:pt x="30581" y="31737"/>
                </a:lnTo>
                <a:lnTo>
                  <a:pt x="24942" y="36182"/>
                </a:lnTo>
                <a:lnTo>
                  <a:pt x="20828" y="37299"/>
                </a:lnTo>
                <a:lnTo>
                  <a:pt x="14693" y="37299"/>
                </a:lnTo>
                <a:lnTo>
                  <a:pt x="14693" y="48666"/>
                </a:lnTo>
                <a:lnTo>
                  <a:pt x="32791" y="59448"/>
                </a:lnTo>
                <a:lnTo>
                  <a:pt x="32791" y="66941"/>
                </a:lnTo>
                <a:lnTo>
                  <a:pt x="31521" y="70218"/>
                </a:lnTo>
                <a:lnTo>
                  <a:pt x="26454" y="75158"/>
                </a:lnTo>
                <a:lnTo>
                  <a:pt x="23114" y="76390"/>
                </a:lnTo>
                <a:lnTo>
                  <a:pt x="12814" y="76390"/>
                </a:lnTo>
                <a:lnTo>
                  <a:pt x="6502" y="74358"/>
                </a:lnTo>
                <a:lnTo>
                  <a:pt x="0" y="70281"/>
                </a:lnTo>
                <a:lnTo>
                  <a:pt x="0" y="83743"/>
                </a:lnTo>
                <a:lnTo>
                  <a:pt x="6083" y="86918"/>
                </a:lnTo>
                <a:lnTo>
                  <a:pt x="12407" y="88506"/>
                </a:lnTo>
                <a:lnTo>
                  <a:pt x="26619" y="88506"/>
                </a:lnTo>
                <a:lnTo>
                  <a:pt x="32956" y="86042"/>
                </a:lnTo>
                <a:lnTo>
                  <a:pt x="43002" y="76187"/>
                </a:lnTo>
                <a:lnTo>
                  <a:pt x="45516" y="69964"/>
                </a:lnTo>
                <a:lnTo>
                  <a:pt x="45516" y="59372"/>
                </a:lnTo>
                <a:lnTo>
                  <a:pt x="33159" y="41960"/>
                </a:lnTo>
                <a:lnTo>
                  <a:pt x="37033" y="39827"/>
                </a:lnTo>
                <a:lnTo>
                  <a:pt x="39852" y="37261"/>
                </a:lnTo>
                <a:lnTo>
                  <a:pt x="43395" y="31292"/>
                </a:lnTo>
                <a:lnTo>
                  <a:pt x="44284" y="27622"/>
                </a:lnTo>
                <a:lnTo>
                  <a:pt x="44284" y="16065"/>
                </a:lnTo>
                <a:lnTo>
                  <a:pt x="41986" y="10388"/>
                </a:lnTo>
                <a:lnTo>
                  <a:pt x="32804" y="2070"/>
                </a:lnTo>
                <a:lnTo>
                  <a:pt x="26530" y="0"/>
                </a:lnTo>
                <a:close/>
              </a:path>
            </a:pathLst>
          </a:custGeom>
          <a:solidFill>
            <a:srgbClr val="A6A6A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88491" y="1221308"/>
            <a:ext cx="4422775" cy="5209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SafeLandUSA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Course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designed 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take the place of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multiple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operator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orientations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each  student a general idea of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life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3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safety 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issues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oil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 gas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industry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  sets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minimum requirements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US  Onshore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E&amp;P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Industry.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course  usually takes 7 – 8 hours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complete. 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average cost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 course</a:t>
            </a:r>
            <a:r>
              <a:rPr dirty="0" sz="2000" spc="-2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12700" marR="234950">
              <a:lnSpc>
                <a:spcPct val="100000"/>
              </a:lnSpc>
              <a:spcBef>
                <a:spcPts val="5"/>
              </a:spcBef>
              <a:tabLst>
                <a:tab pos="189611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$200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never	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expires. 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can  google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Safeland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to find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out 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information.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Courses can be  taken online or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 classroom</a:t>
            </a:r>
            <a:r>
              <a:rPr dirty="0" sz="2000" spc="-3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setting  according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dirty="0" sz="2000" spc="-1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preference.</a:t>
            </a:r>
            <a:endParaRPr sz="2000">
              <a:latin typeface="Arial"/>
              <a:cs typeface="Arial"/>
            </a:endParaRPr>
          </a:p>
          <a:p>
            <a:pPr algn="just" marL="12700" marR="57658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There are many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providers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dirty="0" sz="2000" spc="-2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PEC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 Rig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Pass.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Any of them</a:t>
            </a:r>
            <a:r>
              <a:rPr dirty="0" sz="2000" spc="-4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are  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acceptable.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57928" y="406996"/>
            <a:ext cx="27590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/>
              <a:t>Safeland</a:t>
            </a:r>
            <a:r>
              <a:rPr dirty="0" sz="2800" spc="-204"/>
              <a:t> </a:t>
            </a:r>
            <a:r>
              <a:rPr dirty="0" sz="2800" spc="-30"/>
              <a:t>Training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361188" y="1161288"/>
            <a:ext cx="4948428" cy="5262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355" y="185305"/>
            <a:ext cx="2907665" cy="904240"/>
          </a:xfrm>
          <a:prstGeom prst="rect"/>
        </p:spPr>
        <p:txBody>
          <a:bodyPr wrap="square" lIns="0" tIns="107314" rIns="0" bIns="0" rtlCol="0" vert="horz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dirty="0" sz="3200" spc="-5"/>
              <a:t>H2S </a:t>
            </a:r>
            <a:r>
              <a:rPr dirty="0" sz="3200" spc="-15"/>
              <a:t>(Hydrogen  </a:t>
            </a:r>
            <a:r>
              <a:rPr dirty="0" sz="3200" spc="-5"/>
              <a:t>Sulfide)</a:t>
            </a:r>
            <a:r>
              <a:rPr dirty="0" sz="3200" spc="-220"/>
              <a:t> </a:t>
            </a:r>
            <a:r>
              <a:rPr dirty="0" sz="3200" spc="-60"/>
              <a:t>Training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61651" y="1355648"/>
            <a:ext cx="3452495" cy="1613535"/>
            <a:chOff x="561651" y="1355648"/>
            <a:chExt cx="3452495" cy="1613535"/>
          </a:xfrm>
        </p:grpSpPr>
        <p:sp>
          <p:nvSpPr>
            <p:cNvPr id="4" name="object 4"/>
            <p:cNvSpPr/>
            <p:nvPr/>
          </p:nvSpPr>
          <p:spPr>
            <a:xfrm>
              <a:off x="561644" y="1355737"/>
              <a:ext cx="1765935" cy="150495"/>
            </a:xfrm>
            <a:custGeom>
              <a:avLst/>
              <a:gdLst/>
              <a:ahLst/>
              <a:cxnLst/>
              <a:rect l="l" t="t" r="r" b="b"/>
              <a:pathLst>
                <a:path w="1765935" h="150494">
                  <a:moveTo>
                    <a:pt x="50177" y="69583"/>
                  </a:moveTo>
                  <a:lnTo>
                    <a:pt x="47726" y="63690"/>
                  </a:lnTo>
                  <a:lnTo>
                    <a:pt x="37884" y="53924"/>
                  </a:lnTo>
                  <a:lnTo>
                    <a:pt x="31965" y="51473"/>
                  </a:lnTo>
                  <a:lnTo>
                    <a:pt x="18173" y="51473"/>
                  </a:lnTo>
                  <a:lnTo>
                    <a:pt x="12293" y="53924"/>
                  </a:lnTo>
                  <a:lnTo>
                    <a:pt x="2463" y="63690"/>
                  </a:lnTo>
                  <a:lnTo>
                    <a:pt x="0" y="69583"/>
                  </a:lnTo>
                  <a:lnTo>
                    <a:pt x="0" y="83451"/>
                  </a:lnTo>
                  <a:lnTo>
                    <a:pt x="2463" y="89369"/>
                  </a:lnTo>
                  <a:lnTo>
                    <a:pt x="12293" y="99199"/>
                  </a:lnTo>
                  <a:lnTo>
                    <a:pt x="18173" y="101650"/>
                  </a:lnTo>
                  <a:lnTo>
                    <a:pt x="31965" y="101650"/>
                  </a:lnTo>
                  <a:lnTo>
                    <a:pt x="37884" y="99199"/>
                  </a:lnTo>
                  <a:lnTo>
                    <a:pt x="47726" y="89369"/>
                  </a:lnTo>
                  <a:lnTo>
                    <a:pt x="50177" y="83451"/>
                  </a:lnTo>
                  <a:lnTo>
                    <a:pt x="50177" y="69583"/>
                  </a:lnTo>
                  <a:close/>
                </a:path>
                <a:path w="1765935" h="150494">
                  <a:moveTo>
                    <a:pt x="1276629" y="98806"/>
                  </a:moveTo>
                  <a:lnTo>
                    <a:pt x="1246606" y="69113"/>
                  </a:lnTo>
                  <a:lnTo>
                    <a:pt x="1219771" y="61912"/>
                  </a:lnTo>
                  <a:lnTo>
                    <a:pt x="1209179" y="59283"/>
                  </a:lnTo>
                  <a:lnTo>
                    <a:pt x="1185189" y="43916"/>
                  </a:lnTo>
                  <a:lnTo>
                    <a:pt x="1185202" y="32664"/>
                  </a:lnTo>
                  <a:lnTo>
                    <a:pt x="1218539" y="16929"/>
                  </a:lnTo>
                  <a:lnTo>
                    <a:pt x="1226388" y="17373"/>
                  </a:lnTo>
                  <a:lnTo>
                    <a:pt x="1253871" y="44742"/>
                  </a:lnTo>
                  <a:lnTo>
                    <a:pt x="1272286" y="43357"/>
                  </a:lnTo>
                  <a:lnTo>
                    <a:pt x="1271955" y="34836"/>
                  </a:lnTo>
                  <a:lnTo>
                    <a:pt x="1269568" y="27216"/>
                  </a:lnTo>
                  <a:lnTo>
                    <a:pt x="1262811" y="16929"/>
                  </a:lnTo>
                  <a:lnTo>
                    <a:pt x="1260729" y="13754"/>
                  </a:lnTo>
                  <a:lnTo>
                    <a:pt x="1217752" y="0"/>
                  </a:lnTo>
                  <a:lnTo>
                    <a:pt x="1210462" y="330"/>
                  </a:lnTo>
                  <a:lnTo>
                    <a:pt x="1168755" y="25819"/>
                  </a:lnTo>
                  <a:lnTo>
                    <a:pt x="1166672" y="32664"/>
                  </a:lnTo>
                  <a:lnTo>
                    <a:pt x="1166672" y="46647"/>
                  </a:lnTo>
                  <a:lnTo>
                    <a:pt x="1198270" y="75958"/>
                  </a:lnTo>
                  <a:lnTo>
                    <a:pt x="1224381" y="82867"/>
                  </a:lnTo>
                  <a:lnTo>
                    <a:pt x="1231722" y="84785"/>
                  </a:lnTo>
                  <a:lnTo>
                    <a:pt x="1258125" y="103619"/>
                  </a:lnTo>
                  <a:lnTo>
                    <a:pt x="1258125" y="112661"/>
                  </a:lnTo>
                  <a:lnTo>
                    <a:pt x="1229423" y="132816"/>
                  </a:lnTo>
                  <a:lnTo>
                    <a:pt x="1213853" y="132816"/>
                  </a:lnTo>
                  <a:lnTo>
                    <a:pt x="1180109" y="106629"/>
                  </a:lnTo>
                  <a:lnTo>
                    <a:pt x="1179245" y="99364"/>
                  </a:lnTo>
                  <a:lnTo>
                    <a:pt x="1161135" y="100952"/>
                  </a:lnTo>
                  <a:lnTo>
                    <a:pt x="1178102" y="137121"/>
                  </a:lnTo>
                  <a:lnTo>
                    <a:pt x="1222997" y="150037"/>
                  </a:lnTo>
                  <a:lnTo>
                    <a:pt x="1230579" y="149682"/>
                  </a:lnTo>
                  <a:lnTo>
                    <a:pt x="1267142" y="132816"/>
                  </a:lnTo>
                  <a:lnTo>
                    <a:pt x="1274419" y="121589"/>
                  </a:lnTo>
                  <a:lnTo>
                    <a:pt x="1276629" y="114312"/>
                  </a:lnTo>
                  <a:lnTo>
                    <a:pt x="1276629" y="98806"/>
                  </a:lnTo>
                  <a:close/>
                </a:path>
                <a:path w="1765935" h="150494">
                  <a:moveTo>
                    <a:pt x="1385849" y="42456"/>
                  </a:moveTo>
                  <a:lnTo>
                    <a:pt x="1368031" y="42456"/>
                  </a:lnTo>
                  <a:lnTo>
                    <a:pt x="1368031" y="107746"/>
                  </a:lnTo>
                  <a:lnTo>
                    <a:pt x="1367053" y="114592"/>
                  </a:lnTo>
                  <a:lnTo>
                    <a:pt x="1363167" y="124028"/>
                  </a:lnTo>
                  <a:lnTo>
                    <a:pt x="1359852" y="127762"/>
                  </a:lnTo>
                  <a:lnTo>
                    <a:pt x="1350479" y="133235"/>
                  </a:lnTo>
                  <a:lnTo>
                    <a:pt x="1345463" y="134607"/>
                  </a:lnTo>
                  <a:lnTo>
                    <a:pt x="1334782" y="134607"/>
                  </a:lnTo>
                  <a:lnTo>
                    <a:pt x="1318450" y="110058"/>
                  </a:lnTo>
                  <a:lnTo>
                    <a:pt x="1318450" y="42456"/>
                  </a:lnTo>
                  <a:lnTo>
                    <a:pt x="1300632" y="42456"/>
                  </a:lnTo>
                  <a:lnTo>
                    <a:pt x="1300695" y="116332"/>
                  </a:lnTo>
                  <a:lnTo>
                    <a:pt x="1300988" y="120713"/>
                  </a:lnTo>
                  <a:lnTo>
                    <a:pt x="1301724" y="124244"/>
                  </a:lnTo>
                  <a:lnTo>
                    <a:pt x="1302778" y="129425"/>
                  </a:lnTo>
                  <a:lnTo>
                    <a:pt x="1330350" y="149948"/>
                  </a:lnTo>
                  <a:lnTo>
                    <a:pt x="1336560" y="149948"/>
                  </a:lnTo>
                  <a:lnTo>
                    <a:pt x="1346542" y="148844"/>
                  </a:lnTo>
                  <a:lnTo>
                    <a:pt x="1355432" y="145503"/>
                  </a:lnTo>
                  <a:lnTo>
                    <a:pt x="1363218" y="139928"/>
                  </a:lnTo>
                  <a:lnTo>
                    <a:pt x="1367777" y="134607"/>
                  </a:lnTo>
                  <a:lnTo>
                    <a:pt x="1369910" y="132130"/>
                  </a:lnTo>
                  <a:lnTo>
                    <a:pt x="1369910" y="147574"/>
                  </a:lnTo>
                  <a:lnTo>
                    <a:pt x="1385849" y="147574"/>
                  </a:lnTo>
                  <a:lnTo>
                    <a:pt x="1385849" y="132130"/>
                  </a:lnTo>
                  <a:lnTo>
                    <a:pt x="1385849" y="42456"/>
                  </a:lnTo>
                  <a:close/>
                </a:path>
                <a:path w="1765935" h="150494">
                  <a:moveTo>
                    <a:pt x="1431226" y="2476"/>
                  </a:moveTo>
                  <a:lnTo>
                    <a:pt x="1413408" y="2476"/>
                  </a:lnTo>
                  <a:lnTo>
                    <a:pt x="1413408" y="147561"/>
                  </a:lnTo>
                  <a:lnTo>
                    <a:pt x="1431226" y="147561"/>
                  </a:lnTo>
                  <a:lnTo>
                    <a:pt x="1431226" y="2476"/>
                  </a:lnTo>
                  <a:close/>
                </a:path>
                <a:path w="1765935" h="150494">
                  <a:moveTo>
                    <a:pt x="1509509" y="1778"/>
                  </a:moveTo>
                  <a:lnTo>
                    <a:pt x="1503438" y="596"/>
                  </a:lnTo>
                  <a:lnTo>
                    <a:pt x="1497888" y="0"/>
                  </a:lnTo>
                  <a:lnTo>
                    <a:pt x="1485087" y="0"/>
                  </a:lnTo>
                  <a:lnTo>
                    <a:pt x="1463776" y="24218"/>
                  </a:lnTo>
                  <a:lnTo>
                    <a:pt x="1463776" y="42456"/>
                  </a:lnTo>
                  <a:lnTo>
                    <a:pt x="1448041" y="42456"/>
                  </a:lnTo>
                  <a:lnTo>
                    <a:pt x="1448041" y="56311"/>
                  </a:lnTo>
                  <a:lnTo>
                    <a:pt x="1463776" y="56311"/>
                  </a:lnTo>
                  <a:lnTo>
                    <a:pt x="1463776" y="147574"/>
                  </a:lnTo>
                  <a:lnTo>
                    <a:pt x="1481493" y="147574"/>
                  </a:lnTo>
                  <a:lnTo>
                    <a:pt x="1481493" y="56311"/>
                  </a:lnTo>
                  <a:lnTo>
                    <a:pt x="1501978" y="56311"/>
                  </a:lnTo>
                  <a:lnTo>
                    <a:pt x="1501978" y="42456"/>
                  </a:lnTo>
                  <a:lnTo>
                    <a:pt x="1481493" y="42456"/>
                  </a:lnTo>
                  <a:lnTo>
                    <a:pt x="1481493" y="26428"/>
                  </a:lnTo>
                  <a:lnTo>
                    <a:pt x="1482610" y="22110"/>
                  </a:lnTo>
                  <a:lnTo>
                    <a:pt x="1487106" y="17487"/>
                  </a:lnTo>
                  <a:lnTo>
                    <a:pt x="1490929" y="16332"/>
                  </a:lnTo>
                  <a:lnTo>
                    <a:pt x="1499641" y="16332"/>
                  </a:lnTo>
                  <a:lnTo>
                    <a:pt x="1503133" y="16662"/>
                  </a:lnTo>
                  <a:lnTo>
                    <a:pt x="1506829" y="17322"/>
                  </a:lnTo>
                  <a:lnTo>
                    <a:pt x="1506994" y="16332"/>
                  </a:lnTo>
                  <a:lnTo>
                    <a:pt x="1509509" y="1778"/>
                  </a:lnTo>
                  <a:close/>
                </a:path>
                <a:path w="1765935" h="150494">
                  <a:moveTo>
                    <a:pt x="1533829" y="42456"/>
                  </a:moveTo>
                  <a:lnTo>
                    <a:pt x="1516011" y="42456"/>
                  </a:lnTo>
                  <a:lnTo>
                    <a:pt x="1516011" y="147561"/>
                  </a:lnTo>
                  <a:lnTo>
                    <a:pt x="1533829" y="147561"/>
                  </a:lnTo>
                  <a:lnTo>
                    <a:pt x="1533829" y="42456"/>
                  </a:lnTo>
                  <a:close/>
                </a:path>
                <a:path w="1765935" h="150494">
                  <a:moveTo>
                    <a:pt x="1533829" y="2476"/>
                  </a:moveTo>
                  <a:lnTo>
                    <a:pt x="1516011" y="2476"/>
                  </a:lnTo>
                  <a:lnTo>
                    <a:pt x="1516011" y="22961"/>
                  </a:lnTo>
                  <a:lnTo>
                    <a:pt x="1533829" y="22961"/>
                  </a:lnTo>
                  <a:lnTo>
                    <a:pt x="1533829" y="2476"/>
                  </a:lnTo>
                  <a:close/>
                </a:path>
                <a:path w="1765935" h="150494">
                  <a:moveTo>
                    <a:pt x="1646351" y="2476"/>
                  </a:moveTo>
                  <a:lnTo>
                    <a:pt x="1630121" y="2476"/>
                  </a:lnTo>
                  <a:lnTo>
                    <a:pt x="1630121" y="96596"/>
                  </a:lnTo>
                  <a:lnTo>
                    <a:pt x="1629600" y="105778"/>
                  </a:lnTo>
                  <a:lnTo>
                    <a:pt x="1609890" y="135293"/>
                  </a:lnTo>
                  <a:lnTo>
                    <a:pt x="1594396" y="135293"/>
                  </a:lnTo>
                  <a:lnTo>
                    <a:pt x="1573504" y="95110"/>
                  </a:lnTo>
                  <a:lnTo>
                    <a:pt x="1573999" y="85369"/>
                  </a:lnTo>
                  <a:lnTo>
                    <a:pt x="1593405" y="54825"/>
                  </a:lnTo>
                  <a:lnTo>
                    <a:pt x="1609432" y="54825"/>
                  </a:lnTo>
                  <a:lnTo>
                    <a:pt x="1630121" y="96596"/>
                  </a:lnTo>
                  <a:lnTo>
                    <a:pt x="1630121" y="2476"/>
                  </a:lnTo>
                  <a:lnTo>
                    <a:pt x="1628635" y="2476"/>
                  </a:lnTo>
                  <a:lnTo>
                    <a:pt x="1628635" y="54533"/>
                  </a:lnTo>
                  <a:lnTo>
                    <a:pt x="1625536" y="50241"/>
                  </a:lnTo>
                  <a:lnTo>
                    <a:pt x="1621510" y="46761"/>
                  </a:lnTo>
                  <a:lnTo>
                    <a:pt x="1611617" y="41427"/>
                  </a:lnTo>
                  <a:lnTo>
                    <a:pt x="1605965" y="40081"/>
                  </a:lnTo>
                  <a:lnTo>
                    <a:pt x="1590992" y="40081"/>
                  </a:lnTo>
                  <a:lnTo>
                    <a:pt x="1560449" y="66560"/>
                  </a:lnTo>
                  <a:lnTo>
                    <a:pt x="1555203" y="95110"/>
                  </a:lnTo>
                  <a:lnTo>
                    <a:pt x="1555559" y="102946"/>
                  </a:lnTo>
                  <a:lnTo>
                    <a:pt x="1570291" y="138391"/>
                  </a:lnTo>
                  <a:lnTo>
                    <a:pt x="1592046" y="149948"/>
                  </a:lnTo>
                  <a:lnTo>
                    <a:pt x="1600428" y="149948"/>
                  </a:lnTo>
                  <a:lnTo>
                    <a:pt x="1609534" y="148971"/>
                  </a:lnTo>
                  <a:lnTo>
                    <a:pt x="1617472" y="146037"/>
                  </a:lnTo>
                  <a:lnTo>
                    <a:pt x="1624228" y="141147"/>
                  </a:lnTo>
                  <a:lnTo>
                    <a:pt x="1629003" y="135293"/>
                  </a:lnTo>
                  <a:lnTo>
                    <a:pt x="1629816" y="134302"/>
                  </a:lnTo>
                  <a:lnTo>
                    <a:pt x="1629816" y="147574"/>
                  </a:lnTo>
                  <a:lnTo>
                    <a:pt x="1646351" y="147574"/>
                  </a:lnTo>
                  <a:lnTo>
                    <a:pt x="1646351" y="134302"/>
                  </a:lnTo>
                  <a:lnTo>
                    <a:pt x="1646351" y="54825"/>
                  </a:lnTo>
                  <a:lnTo>
                    <a:pt x="1646351" y="54533"/>
                  </a:lnTo>
                  <a:lnTo>
                    <a:pt x="1646351" y="2476"/>
                  </a:lnTo>
                  <a:close/>
                </a:path>
                <a:path w="1765935" h="150494">
                  <a:moveTo>
                    <a:pt x="1765363" y="94818"/>
                  </a:moveTo>
                  <a:lnTo>
                    <a:pt x="1752219" y="54737"/>
                  </a:lnTo>
                  <a:lnTo>
                    <a:pt x="1752003" y="54432"/>
                  </a:lnTo>
                  <a:lnTo>
                    <a:pt x="1746554" y="49669"/>
                  </a:lnTo>
                  <a:lnTo>
                    <a:pt x="1746554" y="84924"/>
                  </a:lnTo>
                  <a:lnTo>
                    <a:pt x="1687868" y="84924"/>
                  </a:lnTo>
                  <a:lnTo>
                    <a:pt x="1688465" y="75742"/>
                  </a:lnTo>
                  <a:lnTo>
                    <a:pt x="1691551" y="68427"/>
                  </a:lnTo>
                  <a:lnTo>
                    <a:pt x="1702701" y="57467"/>
                  </a:lnTo>
                  <a:lnTo>
                    <a:pt x="1709572" y="54737"/>
                  </a:lnTo>
                  <a:lnTo>
                    <a:pt x="1726793" y="54737"/>
                  </a:lnTo>
                  <a:lnTo>
                    <a:pt x="1734146" y="58166"/>
                  </a:lnTo>
                  <a:lnTo>
                    <a:pt x="1739823" y="65024"/>
                  </a:lnTo>
                  <a:lnTo>
                    <a:pt x="1743519" y="69443"/>
                  </a:lnTo>
                  <a:lnTo>
                    <a:pt x="1745767" y="76073"/>
                  </a:lnTo>
                  <a:lnTo>
                    <a:pt x="1746554" y="84924"/>
                  </a:lnTo>
                  <a:lnTo>
                    <a:pt x="1746554" y="49669"/>
                  </a:lnTo>
                  <a:lnTo>
                    <a:pt x="1744827" y="48158"/>
                  </a:lnTo>
                  <a:lnTo>
                    <a:pt x="1736699" y="43675"/>
                  </a:lnTo>
                  <a:lnTo>
                    <a:pt x="1727606" y="40982"/>
                  </a:lnTo>
                  <a:lnTo>
                    <a:pt x="1717560" y="40081"/>
                  </a:lnTo>
                  <a:lnTo>
                    <a:pt x="1707172" y="41008"/>
                  </a:lnTo>
                  <a:lnTo>
                    <a:pt x="1671878" y="72351"/>
                  </a:lnTo>
                  <a:lnTo>
                    <a:pt x="1668475" y="95910"/>
                  </a:lnTo>
                  <a:lnTo>
                    <a:pt x="1669313" y="108013"/>
                  </a:lnTo>
                  <a:lnTo>
                    <a:pt x="1689315" y="141960"/>
                  </a:lnTo>
                  <a:lnTo>
                    <a:pt x="1718551" y="149948"/>
                  </a:lnTo>
                  <a:lnTo>
                    <a:pt x="1727288" y="149402"/>
                  </a:lnTo>
                  <a:lnTo>
                    <a:pt x="1762112" y="123621"/>
                  </a:lnTo>
                  <a:lnTo>
                    <a:pt x="1764766" y="116001"/>
                  </a:lnTo>
                  <a:lnTo>
                    <a:pt x="1746364" y="113715"/>
                  </a:lnTo>
                  <a:lnTo>
                    <a:pt x="1743659" y="121246"/>
                  </a:lnTo>
                  <a:lnTo>
                    <a:pt x="1739988" y="126720"/>
                  </a:lnTo>
                  <a:lnTo>
                    <a:pt x="1730756" y="133578"/>
                  </a:lnTo>
                  <a:lnTo>
                    <a:pt x="1725180" y="135293"/>
                  </a:lnTo>
                  <a:lnTo>
                    <a:pt x="1709877" y="135293"/>
                  </a:lnTo>
                  <a:lnTo>
                    <a:pt x="1686877" y="99568"/>
                  </a:lnTo>
                  <a:lnTo>
                    <a:pt x="1765261" y="99568"/>
                  </a:lnTo>
                  <a:lnTo>
                    <a:pt x="1765363" y="94818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76322" y="1358226"/>
              <a:ext cx="991463" cy="1474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67804" y="1355648"/>
              <a:ext cx="3440429" cy="434340"/>
            </a:xfrm>
            <a:custGeom>
              <a:avLst/>
              <a:gdLst/>
              <a:ahLst/>
              <a:cxnLst/>
              <a:rect l="l" t="t" r="r" b="b"/>
              <a:pathLst>
                <a:path w="3440429" h="434339">
                  <a:moveTo>
                    <a:pt x="114998" y="246418"/>
                  </a:moveTo>
                  <a:lnTo>
                    <a:pt x="0" y="246418"/>
                  </a:lnTo>
                  <a:lnTo>
                    <a:pt x="0" y="263537"/>
                  </a:lnTo>
                  <a:lnTo>
                    <a:pt x="47802" y="263537"/>
                  </a:lnTo>
                  <a:lnTo>
                    <a:pt x="47802" y="391502"/>
                  </a:lnTo>
                  <a:lnTo>
                    <a:pt x="67005" y="391502"/>
                  </a:lnTo>
                  <a:lnTo>
                    <a:pt x="67005" y="263537"/>
                  </a:lnTo>
                  <a:lnTo>
                    <a:pt x="114998" y="263537"/>
                  </a:lnTo>
                  <a:lnTo>
                    <a:pt x="114998" y="246418"/>
                  </a:lnTo>
                  <a:close/>
                </a:path>
                <a:path w="3440429" h="434339">
                  <a:moveTo>
                    <a:pt x="181343" y="289763"/>
                  </a:moveTo>
                  <a:lnTo>
                    <a:pt x="175145" y="285927"/>
                  </a:lnTo>
                  <a:lnTo>
                    <a:pt x="169037" y="284022"/>
                  </a:lnTo>
                  <a:lnTo>
                    <a:pt x="158877" y="284022"/>
                  </a:lnTo>
                  <a:lnTo>
                    <a:pt x="155067" y="285203"/>
                  </a:lnTo>
                  <a:lnTo>
                    <a:pt x="148132" y="289953"/>
                  </a:lnTo>
                  <a:lnTo>
                    <a:pt x="144360" y="294868"/>
                  </a:lnTo>
                  <a:lnTo>
                    <a:pt x="140271" y="302336"/>
                  </a:lnTo>
                  <a:lnTo>
                    <a:pt x="140271" y="286397"/>
                  </a:lnTo>
                  <a:lnTo>
                    <a:pt x="124231" y="286397"/>
                  </a:lnTo>
                  <a:lnTo>
                    <a:pt x="124231" y="391502"/>
                  </a:lnTo>
                  <a:lnTo>
                    <a:pt x="142049" y="391502"/>
                  </a:lnTo>
                  <a:lnTo>
                    <a:pt x="142049" y="328955"/>
                  </a:lnTo>
                  <a:lnTo>
                    <a:pt x="143040" y="322021"/>
                  </a:lnTo>
                  <a:lnTo>
                    <a:pt x="146342" y="311531"/>
                  </a:lnTo>
                  <a:lnTo>
                    <a:pt x="148551" y="308279"/>
                  </a:lnTo>
                  <a:lnTo>
                    <a:pt x="154749" y="303606"/>
                  </a:lnTo>
                  <a:lnTo>
                    <a:pt x="158254" y="302425"/>
                  </a:lnTo>
                  <a:lnTo>
                    <a:pt x="166497" y="302425"/>
                  </a:lnTo>
                  <a:lnTo>
                    <a:pt x="170853" y="303720"/>
                  </a:lnTo>
                  <a:lnTo>
                    <a:pt x="175209" y="306285"/>
                  </a:lnTo>
                  <a:lnTo>
                    <a:pt x="176631" y="302425"/>
                  </a:lnTo>
                  <a:lnTo>
                    <a:pt x="181343" y="289763"/>
                  </a:lnTo>
                  <a:close/>
                </a:path>
                <a:path w="3440429" h="434339">
                  <a:moveTo>
                    <a:pt x="282244" y="391502"/>
                  </a:moveTo>
                  <a:lnTo>
                    <a:pt x="280009" y="387477"/>
                  </a:lnTo>
                  <a:lnTo>
                    <a:pt x="278498" y="383273"/>
                  </a:lnTo>
                  <a:lnTo>
                    <a:pt x="277749" y="378879"/>
                  </a:lnTo>
                  <a:lnTo>
                    <a:pt x="277710" y="378536"/>
                  </a:lnTo>
                  <a:lnTo>
                    <a:pt x="277241" y="374459"/>
                  </a:lnTo>
                  <a:lnTo>
                    <a:pt x="276885" y="367741"/>
                  </a:lnTo>
                  <a:lnTo>
                    <a:pt x="276669" y="357378"/>
                  </a:lnTo>
                  <a:lnTo>
                    <a:pt x="276606" y="338747"/>
                  </a:lnTo>
                  <a:lnTo>
                    <a:pt x="276606" y="315785"/>
                  </a:lnTo>
                  <a:lnTo>
                    <a:pt x="276313" y="310311"/>
                  </a:lnTo>
                  <a:lnTo>
                    <a:pt x="275717" y="307276"/>
                  </a:lnTo>
                  <a:lnTo>
                    <a:pt x="274662" y="302399"/>
                  </a:lnTo>
                  <a:lnTo>
                    <a:pt x="272986" y="298767"/>
                  </a:lnTo>
                  <a:lnTo>
                    <a:pt x="272808" y="298361"/>
                  </a:lnTo>
                  <a:lnTo>
                    <a:pt x="267538" y="291960"/>
                  </a:lnTo>
                  <a:lnTo>
                    <a:pt x="263410" y="289293"/>
                  </a:lnTo>
                  <a:lnTo>
                    <a:pt x="252196" y="285076"/>
                  </a:lnTo>
                  <a:lnTo>
                    <a:pt x="244906" y="284022"/>
                  </a:lnTo>
                  <a:lnTo>
                    <a:pt x="226885" y="284022"/>
                  </a:lnTo>
                  <a:lnTo>
                    <a:pt x="192709" y="302907"/>
                  </a:lnTo>
                  <a:lnTo>
                    <a:pt x="188518" y="316382"/>
                  </a:lnTo>
                  <a:lnTo>
                    <a:pt x="205943" y="318757"/>
                  </a:lnTo>
                  <a:lnTo>
                    <a:pt x="207848" y="311302"/>
                  </a:lnTo>
                  <a:lnTo>
                    <a:pt x="210807" y="306108"/>
                  </a:lnTo>
                  <a:lnTo>
                    <a:pt x="218795" y="300240"/>
                  </a:lnTo>
                  <a:lnTo>
                    <a:pt x="224980" y="298767"/>
                  </a:lnTo>
                  <a:lnTo>
                    <a:pt x="242328" y="298767"/>
                  </a:lnTo>
                  <a:lnTo>
                    <a:pt x="249097" y="300774"/>
                  </a:lnTo>
                  <a:lnTo>
                    <a:pt x="257009" y="307771"/>
                  </a:lnTo>
                  <a:lnTo>
                    <a:pt x="258686" y="312889"/>
                  </a:lnTo>
                  <a:lnTo>
                    <a:pt x="258597" y="324802"/>
                  </a:lnTo>
                  <a:lnTo>
                    <a:pt x="258597" y="338747"/>
                  </a:lnTo>
                  <a:lnTo>
                    <a:pt x="258597" y="353136"/>
                  </a:lnTo>
                  <a:lnTo>
                    <a:pt x="257632" y="359079"/>
                  </a:lnTo>
                  <a:lnTo>
                    <a:pt x="232498" y="379920"/>
                  </a:lnTo>
                  <a:lnTo>
                    <a:pt x="218706" y="379920"/>
                  </a:lnTo>
                  <a:lnTo>
                    <a:pt x="213448" y="378345"/>
                  </a:lnTo>
                  <a:lnTo>
                    <a:pt x="206248" y="372008"/>
                  </a:lnTo>
                  <a:lnTo>
                    <a:pt x="204571" y="368312"/>
                  </a:lnTo>
                  <a:lnTo>
                    <a:pt x="204457" y="360197"/>
                  </a:lnTo>
                  <a:lnTo>
                    <a:pt x="205282" y="357378"/>
                  </a:lnTo>
                  <a:lnTo>
                    <a:pt x="229489" y="345478"/>
                  </a:lnTo>
                  <a:lnTo>
                    <a:pt x="238582" y="344030"/>
                  </a:lnTo>
                  <a:lnTo>
                    <a:pt x="246456" y="342417"/>
                  </a:lnTo>
                  <a:lnTo>
                    <a:pt x="253136" y="340664"/>
                  </a:lnTo>
                  <a:lnTo>
                    <a:pt x="258597" y="338747"/>
                  </a:lnTo>
                  <a:lnTo>
                    <a:pt x="258597" y="324802"/>
                  </a:lnTo>
                  <a:lnTo>
                    <a:pt x="252780" y="326529"/>
                  </a:lnTo>
                  <a:lnTo>
                    <a:pt x="245541" y="328117"/>
                  </a:lnTo>
                  <a:lnTo>
                    <a:pt x="236893" y="329590"/>
                  </a:lnTo>
                  <a:lnTo>
                    <a:pt x="226822" y="330936"/>
                  </a:lnTo>
                  <a:lnTo>
                    <a:pt x="219760" y="331787"/>
                  </a:lnTo>
                  <a:lnTo>
                    <a:pt x="214490" y="332676"/>
                  </a:lnTo>
                  <a:lnTo>
                    <a:pt x="185458" y="358648"/>
                  </a:lnTo>
                  <a:lnTo>
                    <a:pt x="185458" y="372567"/>
                  </a:lnTo>
                  <a:lnTo>
                    <a:pt x="221373" y="393877"/>
                  </a:lnTo>
                  <a:lnTo>
                    <a:pt x="228371" y="393877"/>
                  </a:lnTo>
                  <a:lnTo>
                    <a:pt x="234924" y="392722"/>
                  </a:lnTo>
                  <a:lnTo>
                    <a:pt x="247129" y="388099"/>
                  </a:lnTo>
                  <a:lnTo>
                    <a:pt x="253479" y="384149"/>
                  </a:lnTo>
                  <a:lnTo>
                    <a:pt x="258445" y="379920"/>
                  </a:lnTo>
                  <a:lnTo>
                    <a:pt x="260083" y="378536"/>
                  </a:lnTo>
                  <a:lnTo>
                    <a:pt x="260604" y="383489"/>
                  </a:lnTo>
                  <a:lnTo>
                    <a:pt x="261797" y="387807"/>
                  </a:lnTo>
                  <a:lnTo>
                    <a:pt x="263639" y="391502"/>
                  </a:lnTo>
                  <a:lnTo>
                    <a:pt x="282244" y="391502"/>
                  </a:lnTo>
                  <a:close/>
                </a:path>
                <a:path w="3440429" h="434339">
                  <a:moveTo>
                    <a:pt x="322186" y="286397"/>
                  </a:moveTo>
                  <a:lnTo>
                    <a:pt x="304368" y="286397"/>
                  </a:lnTo>
                  <a:lnTo>
                    <a:pt x="304368" y="391502"/>
                  </a:lnTo>
                  <a:lnTo>
                    <a:pt x="322186" y="391502"/>
                  </a:lnTo>
                  <a:lnTo>
                    <a:pt x="322186" y="286397"/>
                  </a:lnTo>
                  <a:close/>
                </a:path>
                <a:path w="3440429" h="434339">
                  <a:moveTo>
                    <a:pt x="322186" y="246418"/>
                  </a:moveTo>
                  <a:lnTo>
                    <a:pt x="304368" y="246418"/>
                  </a:lnTo>
                  <a:lnTo>
                    <a:pt x="304368" y="266903"/>
                  </a:lnTo>
                  <a:lnTo>
                    <a:pt x="322186" y="266903"/>
                  </a:lnTo>
                  <a:lnTo>
                    <a:pt x="322186" y="246418"/>
                  </a:lnTo>
                  <a:close/>
                </a:path>
                <a:path w="3440429" h="434339">
                  <a:moveTo>
                    <a:pt x="435394" y="391502"/>
                  </a:moveTo>
                  <a:lnTo>
                    <a:pt x="435305" y="317157"/>
                  </a:lnTo>
                  <a:lnTo>
                    <a:pt x="411632" y="285153"/>
                  </a:lnTo>
                  <a:lnTo>
                    <a:pt x="405803" y="284022"/>
                  </a:lnTo>
                  <a:lnTo>
                    <a:pt x="399465" y="284022"/>
                  </a:lnTo>
                  <a:lnTo>
                    <a:pt x="389166" y="285115"/>
                  </a:lnTo>
                  <a:lnTo>
                    <a:pt x="380161" y="288353"/>
                  </a:lnTo>
                  <a:lnTo>
                    <a:pt x="372440" y="293763"/>
                  </a:lnTo>
                  <a:lnTo>
                    <a:pt x="366014" y="301345"/>
                  </a:lnTo>
                  <a:lnTo>
                    <a:pt x="366014" y="286397"/>
                  </a:lnTo>
                  <a:lnTo>
                    <a:pt x="349986" y="286397"/>
                  </a:lnTo>
                  <a:lnTo>
                    <a:pt x="349986" y="391502"/>
                  </a:lnTo>
                  <a:lnTo>
                    <a:pt x="367804" y="391502"/>
                  </a:lnTo>
                  <a:lnTo>
                    <a:pt x="367804" y="334098"/>
                  </a:lnTo>
                  <a:lnTo>
                    <a:pt x="368312" y="324815"/>
                  </a:lnTo>
                  <a:lnTo>
                    <a:pt x="382993" y="301345"/>
                  </a:lnTo>
                  <a:lnTo>
                    <a:pt x="388124" y="299466"/>
                  </a:lnTo>
                  <a:lnTo>
                    <a:pt x="400456" y="299466"/>
                  </a:lnTo>
                  <a:lnTo>
                    <a:pt x="404596" y="300532"/>
                  </a:lnTo>
                  <a:lnTo>
                    <a:pt x="411657" y="304825"/>
                  </a:lnTo>
                  <a:lnTo>
                    <a:pt x="414121" y="307695"/>
                  </a:lnTo>
                  <a:lnTo>
                    <a:pt x="416890" y="314883"/>
                  </a:lnTo>
                  <a:lnTo>
                    <a:pt x="417588" y="320306"/>
                  </a:lnTo>
                  <a:lnTo>
                    <a:pt x="417588" y="391502"/>
                  </a:lnTo>
                  <a:lnTo>
                    <a:pt x="435394" y="391502"/>
                  </a:lnTo>
                  <a:close/>
                </a:path>
                <a:path w="3440429" h="434339">
                  <a:moveTo>
                    <a:pt x="480682" y="286397"/>
                  </a:moveTo>
                  <a:lnTo>
                    <a:pt x="462864" y="286397"/>
                  </a:lnTo>
                  <a:lnTo>
                    <a:pt x="462864" y="391502"/>
                  </a:lnTo>
                  <a:lnTo>
                    <a:pt x="480682" y="391502"/>
                  </a:lnTo>
                  <a:lnTo>
                    <a:pt x="480682" y="286397"/>
                  </a:lnTo>
                  <a:close/>
                </a:path>
                <a:path w="3440429" h="434339">
                  <a:moveTo>
                    <a:pt x="480682" y="246418"/>
                  </a:moveTo>
                  <a:lnTo>
                    <a:pt x="462864" y="246418"/>
                  </a:lnTo>
                  <a:lnTo>
                    <a:pt x="462864" y="266903"/>
                  </a:lnTo>
                  <a:lnTo>
                    <a:pt x="480682" y="266903"/>
                  </a:lnTo>
                  <a:lnTo>
                    <a:pt x="480682" y="246418"/>
                  </a:lnTo>
                  <a:close/>
                </a:path>
                <a:path w="3440429" h="434339">
                  <a:moveTo>
                    <a:pt x="593890" y="391502"/>
                  </a:moveTo>
                  <a:lnTo>
                    <a:pt x="593801" y="317157"/>
                  </a:lnTo>
                  <a:lnTo>
                    <a:pt x="570128" y="285153"/>
                  </a:lnTo>
                  <a:lnTo>
                    <a:pt x="564299" y="284022"/>
                  </a:lnTo>
                  <a:lnTo>
                    <a:pt x="557961" y="284022"/>
                  </a:lnTo>
                  <a:lnTo>
                    <a:pt x="547662" y="285115"/>
                  </a:lnTo>
                  <a:lnTo>
                    <a:pt x="538657" y="288353"/>
                  </a:lnTo>
                  <a:lnTo>
                    <a:pt x="530936" y="293763"/>
                  </a:lnTo>
                  <a:lnTo>
                    <a:pt x="524510" y="301345"/>
                  </a:lnTo>
                  <a:lnTo>
                    <a:pt x="524510" y="286397"/>
                  </a:lnTo>
                  <a:lnTo>
                    <a:pt x="508482" y="286397"/>
                  </a:lnTo>
                  <a:lnTo>
                    <a:pt x="508482" y="391502"/>
                  </a:lnTo>
                  <a:lnTo>
                    <a:pt x="526300" y="391502"/>
                  </a:lnTo>
                  <a:lnTo>
                    <a:pt x="526300" y="334098"/>
                  </a:lnTo>
                  <a:lnTo>
                    <a:pt x="526808" y="324815"/>
                  </a:lnTo>
                  <a:lnTo>
                    <a:pt x="541489" y="301345"/>
                  </a:lnTo>
                  <a:lnTo>
                    <a:pt x="546620" y="299466"/>
                  </a:lnTo>
                  <a:lnTo>
                    <a:pt x="558952" y="299466"/>
                  </a:lnTo>
                  <a:lnTo>
                    <a:pt x="563092" y="300532"/>
                  </a:lnTo>
                  <a:lnTo>
                    <a:pt x="570153" y="304825"/>
                  </a:lnTo>
                  <a:lnTo>
                    <a:pt x="572617" y="307695"/>
                  </a:lnTo>
                  <a:lnTo>
                    <a:pt x="575386" y="314883"/>
                  </a:lnTo>
                  <a:lnTo>
                    <a:pt x="576084" y="320306"/>
                  </a:lnTo>
                  <a:lnTo>
                    <a:pt x="576084" y="391502"/>
                  </a:lnTo>
                  <a:lnTo>
                    <a:pt x="593890" y="391502"/>
                  </a:lnTo>
                  <a:close/>
                </a:path>
                <a:path w="3440429" h="434339">
                  <a:moveTo>
                    <a:pt x="707059" y="286397"/>
                  </a:moveTo>
                  <a:lnTo>
                    <a:pt x="690638" y="286397"/>
                  </a:lnTo>
                  <a:lnTo>
                    <a:pt x="690638" y="299059"/>
                  </a:lnTo>
                  <a:lnTo>
                    <a:pt x="690397" y="298818"/>
                  </a:lnTo>
                  <a:lnTo>
                    <a:pt x="690397" y="337070"/>
                  </a:lnTo>
                  <a:lnTo>
                    <a:pt x="690397" y="338353"/>
                  </a:lnTo>
                  <a:lnTo>
                    <a:pt x="689914" y="347091"/>
                  </a:lnTo>
                  <a:lnTo>
                    <a:pt x="669721" y="376758"/>
                  </a:lnTo>
                  <a:lnTo>
                    <a:pt x="653288" y="376758"/>
                  </a:lnTo>
                  <a:lnTo>
                    <a:pt x="632739" y="337070"/>
                  </a:lnTo>
                  <a:lnTo>
                    <a:pt x="633247" y="328155"/>
                  </a:lnTo>
                  <a:lnTo>
                    <a:pt x="653326" y="298767"/>
                  </a:lnTo>
                  <a:lnTo>
                    <a:pt x="669290" y="298767"/>
                  </a:lnTo>
                  <a:lnTo>
                    <a:pt x="690397" y="337070"/>
                  </a:lnTo>
                  <a:lnTo>
                    <a:pt x="690397" y="298818"/>
                  </a:lnTo>
                  <a:lnTo>
                    <a:pt x="684187" y="292493"/>
                  </a:lnTo>
                  <a:lnTo>
                    <a:pt x="676922" y="287794"/>
                  </a:lnTo>
                  <a:lnTo>
                    <a:pt x="668845" y="284975"/>
                  </a:lnTo>
                  <a:lnTo>
                    <a:pt x="659955" y="284022"/>
                  </a:lnTo>
                  <a:lnTo>
                    <a:pt x="650659" y="284022"/>
                  </a:lnTo>
                  <a:lnTo>
                    <a:pt x="619874" y="310591"/>
                  </a:lnTo>
                  <a:lnTo>
                    <a:pt x="614426" y="338353"/>
                  </a:lnTo>
                  <a:lnTo>
                    <a:pt x="615162" y="348907"/>
                  </a:lnTo>
                  <a:lnTo>
                    <a:pt x="632853" y="382714"/>
                  </a:lnTo>
                  <a:lnTo>
                    <a:pt x="659853" y="391502"/>
                  </a:lnTo>
                  <a:lnTo>
                    <a:pt x="668197" y="390652"/>
                  </a:lnTo>
                  <a:lnTo>
                    <a:pt x="675830" y="388073"/>
                  </a:lnTo>
                  <a:lnTo>
                    <a:pt x="682752" y="383768"/>
                  </a:lnTo>
                  <a:lnTo>
                    <a:pt x="688949" y="377748"/>
                  </a:lnTo>
                  <a:lnTo>
                    <a:pt x="688898" y="391502"/>
                  </a:lnTo>
                  <a:lnTo>
                    <a:pt x="667702" y="419417"/>
                  </a:lnTo>
                  <a:lnTo>
                    <a:pt x="651802" y="419417"/>
                  </a:lnTo>
                  <a:lnTo>
                    <a:pt x="645769" y="417766"/>
                  </a:lnTo>
                  <a:lnTo>
                    <a:pt x="638048" y="412026"/>
                  </a:lnTo>
                  <a:lnTo>
                    <a:pt x="636041" y="408127"/>
                  </a:lnTo>
                  <a:lnTo>
                    <a:pt x="635317" y="402780"/>
                  </a:lnTo>
                  <a:lnTo>
                    <a:pt x="617994" y="400215"/>
                  </a:lnTo>
                  <a:lnTo>
                    <a:pt x="642556" y="432054"/>
                  </a:lnTo>
                  <a:lnTo>
                    <a:pt x="659561" y="434162"/>
                  </a:lnTo>
                  <a:lnTo>
                    <a:pt x="667156" y="433793"/>
                  </a:lnTo>
                  <a:lnTo>
                    <a:pt x="698195" y="419417"/>
                  </a:lnTo>
                  <a:lnTo>
                    <a:pt x="698741" y="418871"/>
                  </a:lnTo>
                  <a:lnTo>
                    <a:pt x="707047" y="377748"/>
                  </a:lnTo>
                  <a:lnTo>
                    <a:pt x="707059" y="376758"/>
                  </a:lnTo>
                  <a:lnTo>
                    <a:pt x="707059" y="299059"/>
                  </a:lnTo>
                  <a:lnTo>
                    <a:pt x="707059" y="286397"/>
                  </a:lnTo>
                  <a:close/>
                </a:path>
                <a:path w="3440429" h="434339">
                  <a:moveTo>
                    <a:pt x="3010446" y="75222"/>
                  </a:moveTo>
                  <a:lnTo>
                    <a:pt x="3001988" y="36372"/>
                  </a:lnTo>
                  <a:lnTo>
                    <a:pt x="2990659" y="20218"/>
                  </a:lnTo>
                  <a:lnTo>
                    <a:pt x="2990659" y="75222"/>
                  </a:lnTo>
                  <a:lnTo>
                    <a:pt x="2989783" y="88430"/>
                  </a:lnTo>
                  <a:lnTo>
                    <a:pt x="2969171" y="125133"/>
                  </a:lnTo>
                  <a:lnTo>
                    <a:pt x="2940977" y="133705"/>
                  </a:lnTo>
                  <a:lnTo>
                    <a:pt x="2930753" y="132753"/>
                  </a:lnTo>
                  <a:lnTo>
                    <a:pt x="2899422" y="110388"/>
                  </a:lnTo>
                  <a:lnTo>
                    <a:pt x="2891498" y="77292"/>
                  </a:lnTo>
                  <a:lnTo>
                    <a:pt x="2892412" y="62090"/>
                  </a:lnTo>
                  <a:lnTo>
                    <a:pt x="2913888" y="24409"/>
                  </a:lnTo>
                  <a:lnTo>
                    <a:pt x="2941269" y="16522"/>
                  </a:lnTo>
                  <a:lnTo>
                    <a:pt x="2948267" y="16979"/>
                  </a:lnTo>
                  <a:lnTo>
                    <a:pt x="2981325" y="38061"/>
                  </a:lnTo>
                  <a:lnTo>
                    <a:pt x="2990659" y="75222"/>
                  </a:lnTo>
                  <a:lnTo>
                    <a:pt x="2990659" y="20218"/>
                  </a:lnTo>
                  <a:lnTo>
                    <a:pt x="2950972" y="609"/>
                  </a:lnTo>
                  <a:lnTo>
                    <a:pt x="2941180" y="0"/>
                  </a:lnTo>
                  <a:lnTo>
                    <a:pt x="2926537" y="1282"/>
                  </a:lnTo>
                  <a:lnTo>
                    <a:pt x="2891091" y="20434"/>
                  </a:lnTo>
                  <a:lnTo>
                    <a:pt x="2872905" y="59931"/>
                  </a:lnTo>
                  <a:lnTo>
                    <a:pt x="2871711" y="77292"/>
                  </a:lnTo>
                  <a:lnTo>
                    <a:pt x="2872206" y="86436"/>
                  </a:lnTo>
                  <a:lnTo>
                    <a:pt x="2890278" y="128549"/>
                  </a:lnTo>
                  <a:lnTo>
                    <a:pt x="2931096" y="149529"/>
                  </a:lnTo>
                  <a:lnTo>
                    <a:pt x="2941078" y="150139"/>
                  </a:lnTo>
                  <a:lnTo>
                    <a:pt x="2950362" y="149580"/>
                  </a:lnTo>
                  <a:lnTo>
                    <a:pt x="2986760" y="133705"/>
                  </a:lnTo>
                  <a:lnTo>
                    <a:pt x="2990773" y="130111"/>
                  </a:lnTo>
                  <a:lnTo>
                    <a:pt x="3008223" y="96227"/>
                  </a:lnTo>
                  <a:lnTo>
                    <a:pt x="3009900" y="86067"/>
                  </a:lnTo>
                  <a:lnTo>
                    <a:pt x="3010446" y="75222"/>
                  </a:lnTo>
                  <a:close/>
                </a:path>
                <a:path w="3440429" h="434339">
                  <a:moveTo>
                    <a:pt x="3117646" y="147662"/>
                  </a:moveTo>
                  <a:lnTo>
                    <a:pt x="3117558" y="73317"/>
                  </a:lnTo>
                  <a:lnTo>
                    <a:pt x="3113303" y="55626"/>
                  </a:lnTo>
                  <a:lnTo>
                    <a:pt x="3108477" y="48856"/>
                  </a:lnTo>
                  <a:lnTo>
                    <a:pt x="3104502" y="45872"/>
                  </a:lnTo>
                  <a:lnTo>
                    <a:pt x="3093872" y="41325"/>
                  </a:lnTo>
                  <a:lnTo>
                    <a:pt x="3088055" y="40182"/>
                  </a:lnTo>
                  <a:lnTo>
                    <a:pt x="3081718" y="40182"/>
                  </a:lnTo>
                  <a:lnTo>
                    <a:pt x="3071418" y="41275"/>
                  </a:lnTo>
                  <a:lnTo>
                    <a:pt x="3062414" y="44526"/>
                  </a:lnTo>
                  <a:lnTo>
                    <a:pt x="3054693" y="49936"/>
                  </a:lnTo>
                  <a:lnTo>
                    <a:pt x="3048266" y="57505"/>
                  </a:lnTo>
                  <a:lnTo>
                    <a:pt x="3048266" y="42557"/>
                  </a:lnTo>
                  <a:lnTo>
                    <a:pt x="3032239" y="42557"/>
                  </a:lnTo>
                  <a:lnTo>
                    <a:pt x="3032239" y="147662"/>
                  </a:lnTo>
                  <a:lnTo>
                    <a:pt x="3050044" y="147662"/>
                  </a:lnTo>
                  <a:lnTo>
                    <a:pt x="3050044" y="90258"/>
                  </a:lnTo>
                  <a:lnTo>
                    <a:pt x="3050552" y="80975"/>
                  </a:lnTo>
                  <a:lnTo>
                    <a:pt x="3070364" y="55626"/>
                  </a:lnTo>
                  <a:lnTo>
                    <a:pt x="3082709" y="55626"/>
                  </a:lnTo>
                  <a:lnTo>
                    <a:pt x="3099828" y="76466"/>
                  </a:lnTo>
                  <a:lnTo>
                    <a:pt x="3099828" y="147662"/>
                  </a:lnTo>
                  <a:lnTo>
                    <a:pt x="3117646" y="147662"/>
                  </a:lnTo>
                  <a:close/>
                </a:path>
                <a:path w="3440429" h="434339">
                  <a:moveTo>
                    <a:pt x="3162427" y="2578"/>
                  </a:moveTo>
                  <a:lnTo>
                    <a:pt x="3144609" y="2578"/>
                  </a:lnTo>
                  <a:lnTo>
                    <a:pt x="3144609" y="147662"/>
                  </a:lnTo>
                  <a:lnTo>
                    <a:pt x="3162427" y="147662"/>
                  </a:lnTo>
                  <a:lnTo>
                    <a:pt x="3162427" y="2578"/>
                  </a:lnTo>
                  <a:close/>
                </a:path>
                <a:path w="3440429" h="434339">
                  <a:moveTo>
                    <a:pt x="3208642" y="42557"/>
                  </a:moveTo>
                  <a:lnTo>
                    <a:pt x="3190824" y="42557"/>
                  </a:lnTo>
                  <a:lnTo>
                    <a:pt x="3190824" y="147662"/>
                  </a:lnTo>
                  <a:lnTo>
                    <a:pt x="3208642" y="147662"/>
                  </a:lnTo>
                  <a:lnTo>
                    <a:pt x="3208642" y="42557"/>
                  </a:lnTo>
                  <a:close/>
                </a:path>
                <a:path w="3440429" h="434339">
                  <a:moveTo>
                    <a:pt x="3208642" y="2578"/>
                  </a:moveTo>
                  <a:lnTo>
                    <a:pt x="3190824" y="2578"/>
                  </a:lnTo>
                  <a:lnTo>
                    <a:pt x="3190824" y="23063"/>
                  </a:lnTo>
                  <a:lnTo>
                    <a:pt x="3208642" y="23063"/>
                  </a:lnTo>
                  <a:lnTo>
                    <a:pt x="3208642" y="2578"/>
                  </a:lnTo>
                  <a:close/>
                </a:path>
                <a:path w="3440429" h="434339">
                  <a:moveTo>
                    <a:pt x="3321862" y="147662"/>
                  </a:moveTo>
                  <a:lnTo>
                    <a:pt x="3321774" y="73317"/>
                  </a:lnTo>
                  <a:lnTo>
                    <a:pt x="3317519" y="55626"/>
                  </a:lnTo>
                  <a:lnTo>
                    <a:pt x="3312693" y="48856"/>
                  </a:lnTo>
                  <a:lnTo>
                    <a:pt x="3308718" y="45872"/>
                  </a:lnTo>
                  <a:lnTo>
                    <a:pt x="3298088" y="41325"/>
                  </a:lnTo>
                  <a:lnTo>
                    <a:pt x="3292271" y="40182"/>
                  </a:lnTo>
                  <a:lnTo>
                    <a:pt x="3285934" y="40182"/>
                  </a:lnTo>
                  <a:lnTo>
                    <a:pt x="3275634" y="41275"/>
                  </a:lnTo>
                  <a:lnTo>
                    <a:pt x="3266630" y="44526"/>
                  </a:lnTo>
                  <a:lnTo>
                    <a:pt x="3258909" y="49936"/>
                  </a:lnTo>
                  <a:lnTo>
                    <a:pt x="3252482" y="57505"/>
                  </a:lnTo>
                  <a:lnTo>
                    <a:pt x="3252482" y="42557"/>
                  </a:lnTo>
                  <a:lnTo>
                    <a:pt x="3236455" y="42557"/>
                  </a:lnTo>
                  <a:lnTo>
                    <a:pt x="3236455" y="147662"/>
                  </a:lnTo>
                  <a:lnTo>
                    <a:pt x="3254260" y="147662"/>
                  </a:lnTo>
                  <a:lnTo>
                    <a:pt x="3254260" y="90258"/>
                  </a:lnTo>
                  <a:lnTo>
                    <a:pt x="3254768" y="80975"/>
                  </a:lnTo>
                  <a:lnTo>
                    <a:pt x="3274580" y="55626"/>
                  </a:lnTo>
                  <a:lnTo>
                    <a:pt x="3286925" y="55626"/>
                  </a:lnTo>
                  <a:lnTo>
                    <a:pt x="3304044" y="76466"/>
                  </a:lnTo>
                  <a:lnTo>
                    <a:pt x="3304044" y="147662"/>
                  </a:lnTo>
                  <a:lnTo>
                    <a:pt x="3321862" y="147662"/>
                  </a:lnTo>
                  <a:close/>
                </a:path>
                <a:path w="3440429" h="434339">
                  <a:moveTo>
                    <a:pt x="3440176" y="94919"/>
                  </a:moveTo>
                  <a:lnTo>
                    <a:pt x="3427031" y="54825"/>
                  </a:lnTo>
                  <a:lnTo>
                    <a:pt x="3421380" y="49784"/>
                  </a:lnTo>
                  <a:lnTo>
                    <a:pt x="3421380" y="85013"/>
                  </a:lnTo>
                  <a:lnTo>
                    <a:pt x="3362680" y="85013"/>
                  </a:lnTo>
                  <a:lnTo>
                    <a:pt x="3363277" y="75844"/>
                  </a:lnTo>
                  <a:lnTo>
                    <a:pt x="3366363" y="68516"/>
                  </a:lnTo>
                  <a:lnTo>
                    <a:pt x="3377514" y="57569"/>
                  </a:lnTo>
                  <a:lnTo>
                    <a:pt x="3384397" y="54825"/>
                  </a:lnTo>
                  <a:lnTo>
                    <a:pt x="3401618" y="54825"/>
                  </a:lnTo>
                  <a:lnTo>
                    <a:pt x="3408972" y="58267"/>
                  </a:lnTo>
                  <a:lnTo>
                    <a:pt x="3414649" y="65125"/>
                  </a:lnTo>
                  <a:lnTo>
                    <a:pt x="3418344" y="69545"/>
                  </a:lnTo>
                  <a:lnTo>
                    <a:pt x="3420580" y="76174"/>
                  </a:lnTo>
                  <a:lnTo>
                    <a:pt x="3421380" y="85013"/>
                  </a:lnTo>
                  <a:lnTo>
                    <a:pt x="3421380" y="49784"/>
                  </a:lnTo>
                  <a:lnTo>
                    <a:pt x="3419652" y="48260"/>
                  </a:lnTo>
                  <a:lnTo>
                    <a:pt x="3411524" y="43776"/>
                  </a:lnTo>
                  <a:lnTo>
                    <a:pt x="3402431" y="41084"/>
                  </a:lnTo>
                  <a:lnTo>
                    <a:pt x="3392373" y="40182"/>
                  </a:lnTo>
                  <a:lnTo>
                    <a:pt x="3381984" y="41109"/>
                  </a:lnTo>
                  <a:lnTo>
                    <a:pt x="3346691" y="72453"/>
                  </a:lnTo>
                  <a:lnTo>
                    <a:pt x="3343351" y="94919"/>
                  </a:lnTo>
                  <a:lnTo>
                    <a:pt x="3343389" y="97548"/>
                  </a:lnTo>
                  <a:lnTo>
                    <a:pt x="3356800" y="135839"/>
                  </a:lnTo>
                  <a:lnTo>
                    <a:pt x="3393363" y="150037"/>
                  </a:lnTo>
                  <a:lnTo>
                    <a:pt x="3402101" y="149491"/>
                  </a:lnTo>
                  <a:lnTo>
                    <a:pt x="3429520" y="135394"/>
                  </a:lnTo>
                  <a:lnTo>
                    <a:pt x="3433368" y="130429"/>
                  </a:lnTo>
                  <a:lnTo>
                    <a:pt x="3436937" y="123710"/>
                  </a:lnTo>
                  <a:lnTo>
                    <a:pt x="3439591" y="116090"/>
                  </a:lnTo>
                  <a:lnTo>
                    <a:pt x="3421176" y="113817"/>
                  </a:lnTo>
                  <a:lnTo>
                    <a:pt x="3418471" y="121335"/>
                  </a:lnTo>
                  <a:lnTo>
                    <a:pt x="3414814" y="126809"/>
                  </a:lnTo>
                  <a:lnTo>
                    <a:pt x="3405568" y="133680"/>
                  </a:lnTo>
                  <a:lnTo>
                    <a:pt x="3399993" y="135394"/>
                  </a:lnTo>
                  <a:lnTo>
                    <a:pt x="3384689" y="135394"/>
                  </a:lnTo>
                  <a:lnTo>
                    <a:pt x="3361690" y="99669"/>
                  </a:lnTo>
                  <a:lnTo>
                    <a:pt x="3440074" y="99669"/>
                  </a:lnTo>
                  <a:lnTo>
                    <a:pt x="3440176" y="94919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15235" y="1605318"/>
              <a:ext cx="158026" cy="1442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6516" y="1602066"/>
              <a:ext cx="3437254" cy="391795"/>
            </a:xfrm>
            <a:custGeom>
              <a:avLst/>
              <a:gdLst/>
              <a:ahLst/>
              <a:cxnLst/>
              <a:rect l="l" t="t" r="r" b="b"/>
              <a:pathLst>
                <a:path w="3437254" h="391794">
                  <a:moveTo>
                    <a:pt x="17818" y="283819"/>
                  </a:moveTo>
                  <a:lnTo>
                    <a:pt x="0" y="283819"/>
                  </a:lnTo>
                  <a:lnTo>
                    <a:pt x="0" y="388924"/>
                  </a:lnTo>
                  <a:lnTo>
                    <a:pt x="17818" y="388924"/>
                  </a:lnTo>
                  <a:lnTo>
                    <a:pt x="17818" y="283819"/>
                  </a:lnTo>
                  <a:close/>
                </a:path>
                <a:path w="3437254" h="391794">
                  <a:moveTo>
                    <a:pt x="17818" y="243827"/>
                  </a:moveTo>
                  <a:lnTo>
                    <a:pt x="0" y="243827"/>
                  </a:lnTo>
                  <a:lnTo>
                    <a:pt x="0" y="264312"/>
                  </a:lnTo>
                  <a:lnTo>
                    <a:pt x="17818" y="264312"/>
                  </a:lnTo>
                  <a:lnTo>
                    <a:pt x="17818" y="243827"/>
                  </a:lnTo>
                  <a:close/>
                </a:path>
                <a:path w="3437254" h="391794">
                  <a:moveTo>
                    <a:pt x="131025" y="388924"/>
                  </a:moveTo>
                  <a:lnTo>
                    <a:pt x="130937" y="314579"/>
                  </a:lnTo>
                  <a:lnTo>
                    <a:pt x="126682" y="296875"/>
                  </a:lnTo>
                  <a:lnTo>
                    <a:pt x="121856" y="290118"/>
                  </a:lnTo>
                  <a:lnTo>
                    <a:pt x="117881" y="287134"/>
                  </a:lnTo>
                  <a:lnTo>
                    <a:pt x="107264" y="282575"/>
                  </a:lnTo>
                  <a:lnTo>
                    <a:pt x="101434" y="281444"/>
                  </a:lnTo>
                  <a:lnTo>
                    <a:pt x="95110" y="281444"/>
                  </a:lnTo>
                  <a:lnTo>
                    <a:pt x="84810" y="282536"/>
                  </a:lnTo>
                  <a:lnTo>
                    <a:pt x="75793" y="285775"/>
                  </a:lnTo>
                  <a:lnTo>
                    <a:pt x="68084" y="291185"/>
                  </a:lnTo>
                  <a:lnTo>
                    <a:pt x="61658" y="298754"/>
                  </a:lnTo>
                  <a:lnTo>
                    <a:pt x="61658" y="283819"/>
                  </a:lnTo>
                  <a:lnTo>
                    <a:pt x="45618" y="283819"/>
                  </a:lnTo>
                  <a:lnTo>
                    <a:pt x="45618" y="388924"/>
                  </a:lnTo>
                  <a:lnTo>
                    <a:pt x="63436" y="388924"/>
                  </a:lnTo>
                  <a:lnTo>
                    <a:pt x="63436" y="331520"/>
                  </a:lnTo>
                  <a:lnTo>
                    <a:pt x="63944" y="322237"/>
                  </a:lnTo>
                  <a:lnTo>
                    <a:pt x="83756" y="296875"/>
                  </a:lnTo>
                  <a:lnTo>
                    <a:pt x="96100" y="296875"/>
                  </a:lnTo>
                  <a:lnTo>
                    <a:pt x="113220" y="317728"/>
                  </a:lnTo>
                  <a:lnTo>
                    <a:pt x="113220" y="388924"/>
                  </a:lnTo>
                  <a:lnTo>
                    <a:pt x="131025" y="388924"/>
                  </a:lnTo>
                  <a:close/>
                </a:path>
                <a:path w="3437254" h="391794">
                  <a:moveTo>
                    <a:pt x="208381" y="243141"/>
                  </a:moveTo>
                  <a:lnTo>
                    <a:pt x="202311" y="241947"/>
                  </a:lnTo>
                  <a:lnTo>
                    <a:pt x="196761" y="241363"/>
                  </a:lnTo>
                  <a:lnTo>
                    <a:pt x="183959" y="241363"/>
                  </a:lnTo>
                  <a:lnTo>
                    <a:pt x="162648" y="265569"/>
                  </a:lnTo>
                  <a:lnTo>
                    <a:pt x="162648" y="283819"/>
                  </a:lnTo>
                  <a:lnTo>
                    <a:pt x="146913" y="283819"/>
                  </a:lnTo>
                  <a:lnTo>
                    <a:pt x="146913" y="297675"/>
                  </a:lnTo>
                  <a:lnTo>
                    <a:pt x="162648" y="297675"/>
                  </a:lnTo>
                  <a:lnTo>
                    <a:pt x="162648" y="388924"/>
                  </a:lnTo>
                  <a:lnTo>
                    <a:pt x="180365" y="388924"/>
                  </a:lnTo>
                  <a:lnTo>
                    <a:pt x="180365" y="297675"/>
                  </a:lnTo>
                  <a:lnTo>
                    <a:pt x="200850" y="297675"/>
                  </a:lnTo>
                  <a:lnTo>
                    <a:pt x="200850" y="283819"/>
                  </a:lnTo>
                  <a:lnTo>
                    <a:pt x="180365" y="283819"/>
                  </a:lnTo>
                  <a:lnTo>
                    <a:pt x="180365" y="267779"/>
                  </a:lnTo>
                  <a:lnTo>
                    <a:pt x="181483" y="263461"/>
                  </a:lnTo>
                  <a:lnTo>
                    <a:pt x="185978" y="258838"/>
                  </a:lnTo>
                  <a:lnTo>
                    <a:pt x="189801" y="257683"/>
                  </a:lnTo>
                  <a:lnTo>
                    <a:pt x="198513" y="257683"/>
                  </a:lnTo>
                  <a:lnTo>
                    <a:pt x="202006" y="258013"/>
                  </a:lnTo>
                  <a:lnTo>
                    <a:pt x="205701" y="258673"/>
                  </a:lnTo>
                  <a:lnTo>
                    <a:pt x="205867" y="257683"/>
                  </a:lnTo>
                  <a:lnTo>
                    <a:pt x="208381" y="243141"/>
                  </a:lnTo>
                  <a:close/>
                </a:path>
                <a:path w="3437254" h="391794">
                  <a:moveTo>
                    <a:pt x="306628" y="334886"/>
                  </a:moveTo>
                  <a:lnTo>
                    <a:pt x="305765" y="323049"/>
                  </a:lnTo>
                  <a:lnTo>
                    <a:pt x="303187" y="312559"/>
                  </a:lnTo>
                  <a:lnTo>
                    <a:pt x="298881" y="303428"/>
                  </a:lnTo>
                  <a:lnTo>
                    <a:pt x="293293" y="296189"/>
                  </a:lnTo>
                  <a:lnTo>
                    <a:pt x="292874" y="295643"/>
                  </a:lnTo>
                  <a:lnTo>
                    <a:pt x="288277" y="291782"/>
                  </a:lnTo>
                  <a:lnTo>
                    <a:pt x="288277" y="336372"/>
                  </a:lnTo>
                  <a:lnTo>
                    <a:pt x="287756" y="345465"/>
                  </a:lnTo>
                  <a:lnTo>
                    <a:pt x="266280" y="376656"/>
                  </a:lnTo>
                  <a:lnTo>
                    <a:pt x="248526" y="376656"/>
                  </a:lnTo>
                  <a:lnTo>
                    <a:pt x="226466" y="336372"/>
                  </a:lnTo>
                  <a:lnTo>
                    <a:pt x="227012" y="326923"/>
                  </a:lnTo>
                  <a:lnTo>
                    <a:pt x="248526" y="296189"/>
                  </a:lnTo>
                  <a:lnTo>
                    <a:pt x="266217" y="296189"/>
                  </a:lnTo>
                  <a:lnTo>
                    <a:pt x="288251" y="334886"/>
                  </a:lnTo>
                  <a:lnTo>
                    <a:pt x="288277" y="336372"/>
                  </a:lnTo>
                  <a:lnTo>
                    <a:pt x="288277" y="291782"/>
                  </a:lnTo>
                  <a:lnTo>
                    <a:pt x="285496" y="289433"/>
                  </a:lnTo>
                  <a:lnTo>
                    <a:pt x="277139" y="285000"/>
                  </a:lnTo>
                  <a:lnTo>
                    <a:pt x="267779" y="282333"/>
                  </a:lnTo>
                  <a:lnTo>
                    <a:pt x="257441" y="281444"/>
                  </a:lnTo>
                  <a:lnTo>
                    <a:pt x="248056" y="282181"/>
                  </a:lnTo>
                  <a:lnTo>
                    <a:pt x="212204" y="310959"/>
                  </a:lnTo>
                  <a:lnTo>
                    <a:pt x="208153" y="336372"/>
                  </a:lnTo>
                  <a:lnTo>
                    <a:pt x="208991" y="348907"/>
                  </a:lnTo>
                  <a:lnTo>
                    <a:pt x="229082" y="383349"/>
                  </a:lnTo>
                  <a:lnTo>
                    <a:pt x="257441" y="391299"/>
                  </a:lnTo>
                  <a:lnTo>
                    <a:pt x="264185" y="390906"/>
                  </a:lnTo>
                  <a:lnTo>
                    <a:pt x="294424" y="376656"/>
                  </a:lnTo>
                  <a:lnTo>
                    <a:pt x="296481" y="374561"/>
                  </a:lnTo>
                  <a:lnTo>
                    <a:pt x="300545" y="366801"/>
                  </a:lnTo>
                  <a:lnTo>
                    <a:pt x="303199" y="360451"/>
                  </a:lnTo>
                  <a:lnTo>
                    <a:pt x="305104" y="353021"/>
                  </a:lnTo>
                  <a:lnTo>
                    <a:pt x="306247" y="344500"/>
                  </a:lnTo>
                  <a:lnTo>
                    <a:pt x="306628" y="334886"/>
                  </a:lnTo>
                  <a:close/>
                </a:path>
                <a:path w="3437254" h="391794">
                  <a:moveTo>
                    <a:pt x="384467" y="287185"/>
                  </a:moveTo>
                  <a:lnTo>
                    <a:pt x="378269" y="283349"/>
                  </a:lnTo>
                  <a:lnTo>
                    <a:pt x="372160" y="281444"/>
                  </a:lnTo>
                  <a:lnTo>
                    <a:pt x="362000" y="281444"/>
                  </a:lnTo>
                  <a:lnTo>
                    <a:pt x="358190" y="282625"/>
                  </a:lnTo>
                  <a:lnTo>
                    <a:pt x="351269" y="287375"/>
                  </a:lnTo>
                  <a:lnTo>
                    <a:pt x="347484" y="292290"/>
                  </a:lnTo>
                  <a:lnTo>
                    <a:pt x="343395" y="299745"/>
                  </a:lnTo>
                  <a:lnTo>
                    <a:pt x="343395" y="283819"/>
                  </a:lnTo>
                  <a:lnTo>
                    <a:pt x="327367" y="283819"/>
                  </a:lnTo>
                  <a:lnTo>
                    <a:pt x="327367" y="388924"/>
                  </a:lnTo>
                  <a:lnTo>
                    <a:pt x="345173" y="388924"/>
                  </a:lnTo>
                  <a:lnTo>
                    <a:pt x="345173" y="326377"/>
                  </a:lnTo>
                  <a:lnTo>
                    <a:pt x="346163" y="319443"/>
                  </a:lnTo>
                  <a:lnTo>
                    <a:pt x="361378" y="299847"/>
                  </a:lnTo>
                  <a:lnTo>
                    <a:pt x="369620" y="299847"/>
                  </a:lnTo>
                  <a:lnTo>
                    <a:pt x="373976" y="301142"/>
                  </a:lnTo>
                  <a:lnTo>
                    <a:pt x="378333" y="303707"/>
                  </a:lnTo>
                  <a:lnTo>
                    <a:pt x="379755" y="299847"/>
                  </a:lnTo>
                  <a:lnTo>
                    <a:pt x="384467" y="287185"/>
                  </a:lnTo>
                  <a:close/>
                </a:path>
                <a:path w="3437254" h="391794">
                  <a:moveTo>
                    <a:pt x="537032" y="388924"/>
                  </a:moveTo>
                  <a:lnTo>
                    <a:pt x="536956" y="315582"/>
                  </a:lnTo>
                  <a:lnTo>
                    <a:pt x="536498" y="308356"/>
                  </a:lnTo>
                  <a:lnTo>
                    <a:pt x="534924" y="301104"/>
                  </a:lnTo>
                  <a:lnTo>
                    <a:pt x="533095" y="296875"/>
                  </a:lnTo>
                  <a:lnTo>
                    <a:pt x="532295" y="295021"/>
                  </a:lnTo>
                  <a:lnTo>
                    <a:pt x="504571" y="281444"/>
                  </a:lnTo>
                  <a:lnTo>
                    <a:pt x="495046" y="282600"/>
                  </a:lnTo>
                  <a:lnTo>
                    <a:pt x="486460" y="286054"/>
                  </a:lnTo>
                  <a:lnTo>
                    <a:pt x="478815" y="291807"/>
                  </a:lnTo>
                  <a:lnTo>
                    <a:pt x="472109" y="299847"/>
                  </a:lnTo>
                  <a:lnTo>
                    <a:pt x="471055" y="296875"/>
                  </a:lnTo>
                  <a:lnTo>
                    <a:pt x="470065" y="294043"/>
                  </a:lnTo>
                  <a:lnTo>
                    <a:pt x="466547" y="289521"/>
                  </a:lnTo>
                  <a:lnTo>
                    <a:pt x="456590" y="283057"/>
                  </a:lnTo>
                  <a:lnTo>
                    <a:pt x="450202" y="281444"/>
                  </a:lnTo>
                  <a:lnTo>
                    <a:pt x="435419" y="281444"/>
                  </a:lnTo>
                  <a:lnTo>
                    <a:pt x="429183" y="283006"/>
                  </a:lnTo>
                  <a:lnTo>
                    <a:pt x="418236" y="289280"/>
                  </a:lnTo>
                  <a:lnTo>
                    <a:pt x="413854" y="293420"/>
                  </a:lnTo>
                  <a:lnTo>
                    <a:pt x="410552" y="298564"/>
                  </a:lnTo>
                  <a:lnTo>
                    <a:pt x="410552" y="283819"/>
                  </a:lnTo>
                  <a:lnTo>
                    <a:pt x="394614" y="283819"/>
                  </a:lnTo>
                  <a:lnTo>
                    <a:pt x="394614" y="388924"/>
                  </a:lnTo>
                  <a:lnTo>
                    <a:pt x="412432" y="388924"/>
                  </a:lnTo>
                  <a:lnTo>
                    <a:pt x="412432" y="324827"/>
                  </a:lnTo>
                  <a:lnTo>
                    <a:pt x="413385" y="317500"/>
                  </a:lnTo>
                  <a:lnTo>
                    <a:pt x="433451" y="296875"/>
                  </a:lnTo>
                  <a:lnTo>
                    <a:pt x="445058" y="296875"/>
                  </a:lnTo>
                  <a:lnTo>
                    <a:pt x="449808" y="298856"/>
                  </a:lnTo>
                  <a:lnTo>
                    <a:pt x="455612" y="306781"/>
                  </a:lnTo>
                  <a:lnTo>
                    <a:pt x="457060" y="312712"/>
                  </a:lnTo>
                  <a:lnTo>
                    <a:pt x="457060" y="388924"/>
                  </a:lnTo>
                  <a:lnTo>
                    <a:pt x="474878" y="388924"/>
                  </a:lnTo>
                  <a:lnTo>
                    <a:pt x="474954" y="316776"/>
                  </a:lnTo>
                  <a:lnTo>
                    <a:pt x="493217" y="296875"/>
                  </a:lnTo>
                  <a:lnTo>
                    <a:pt x="504698" y="296875"/>
                  </a:lnTo>
                  <a:lnTo>
                    <a:pt x="519315" y="315582"/>
                  </a:lnTo>
                  <a:lnTo>
                    <a:pt x="519315" y="388924"/>
                  </a:lnTo>
                  <a:lnTo>
                    <a:pt x="537032" y="388924"/>
                  </a:lnTo>
                  <a:close/>
                </a:path>
                <a:path w="3437254" h="391794">
                  <a:moveTo>
                    <a:pt x="654532" y="388924"/>
                  </a:moveTo>
                  <a:lnTo>
                    <a:pt x="648893" y="336169"/>
                  </a:lnTo>
                  <a:lnTo>
                    <a:pt x="648893" y="313207"/>
                  </a:lnTo>
                  <a:lnTo>
                    <a:pt x="648601" y="307733"/>
                  </a:lnTo>
                  <a:lnTo>
                    <a:pt x="648004" y="304698"/>
                  </a:lnTo>
                  <a:lnTo>
                    <a:pt x="646950" y="299821"/>
                  </a:lnTo>
                  <a:lnTo>
                    <a:pt x="645287" y="296189"/>
                  </a:lnTo>
                  <a:lnTo>
                    <a:pt x="645096" y="295770"/>
                  </a:lnTo>
                  <a:lnTo>
                    <a:pt x="639826" y="289369"/>
                  </a:lnTo>
                  <a:lnTo>
                    <a:pt x="635698" y="286715"/>
                  </a:lnTo>
                  <a:lnTo>
                    <a:pt x="624484" y="282498"/>
                  </a:lnTo>
                  <a:lnTo>
                    <a:pt x="617194" y="281444"/>
                  </a:lnTo>
                  <a:lnTo>
                    <a:pt x="599173" y="281444"/>
                  </a:lnTo>
                  <a:lnTo>
                    <a:pt x="564997" y="300329"/>
                  </a:lnTo>
                  <a:lnTo>
                    <a:pt x="560806" y="313804"/>
                  </a:lnTo>
                  <a:lnTo>
                    <a:pt x="578231" y="316179"/>
                  </a:lnTo>
                  <a:lnTo>
                    <a:pt x="580148" y="308724"/>
                  </a:lnTo>
                  <a:lnTo>
                    <a:pt x="583095" y="303530"/>
                  </a:lnTo>
                  <a:lnTo>
                    <a:pt x="591083" y="297649"/>
                  </a:lnTo>
                  <a:lnTo>
                    <a:pt x="597268" y="296189"/>
                  </a:lnTo>
                  <a:lnTo>
                    <a:pt x="614616" y="296189"/>
                  </a:lnTo>
                  <a:lnTo>
                    <a:pt x="621385" y="298196"/>
                  </a:lnTo>
                  <a:lnTo>
                    <a:pt x="629297" y="305193"/>
                  </a:lnTo>
                  <a:lnTo>
                    <a:pt x="630986" y="310311"/>
                  </a:lnTo>
                  <a:lnTo>
                    <a:pt x="630885" y="322211"/>
                  </a:lnTo>
                  <a:lnTo>
                    <a:pt x="630885" y="336169"/>
                  </a:lnTo>
                  <a:lnTo>
                    <a:pt x="630885" y="350558"/>
                  </a:lnTo>
                  <a:lnTo>
                    <a:pt x="629920" y="356489"/>
                  </a:lnTo>
                  <a:lnTo>
                    <a:pt x="604786" y="377342"/>
                  </a:lnTo>
                  <a:lnTo>
                    <a:pt x="590994" y="377342"/>
                  </a:lnTo>
                  <a:lnTo>
                    <a:pt x="585736" y="375754"/>
                  </a:lnTo>
                  <a:lnTo>
                    <a:pt x="578548" y="369430"/>
                  </a:lnTo>
                  <a:lnTo>
                    <a:pt x="576859" y="365734"/>
                  </a:lnTo>
                  <a:lnTo>
                    <a:pt x="576745" y="357619"/>
                  </a:lnTo>
                  <a:lnTo>
                    <a:pt x="577570" y="354799"/>
                  </a:lnTo>
                  <a:lnTo>
                    <a:pt x="601789" y="342900"/>
                  </a:lnTo>
                  <a:lnTo>
                    <a:pt x="610870" y="341452"/>
                  </a:lnTo>
                  <a:lnTo>
                    <a:pt x="618756" y="339839"/>
                  </a:lnTo>
                  <a:lnTo>
                    <a:pt x="625424" y="338086"/>
                  </a:lnTo>
                  <a:lnTo>
                    <a:pt x="630885" y="336169"/>
                  </a:lnTo>
                  <a:lnTo>
                    <a:pt x="630885" y="322211"/>
                  </a:lnTo>
                  <a:lnTo>
                    <a:pt x="625068" y="323938"/>
                  </a:lnTo>
                  <a:lnTo>
                    <a:pt x="617842" y="325539"/>
                  </a:lnTo>
                  <a:lnTo>
                    <a:pt x="609180" y="327012"/>
                  </a:lnTo>
                  <a:lnTo>
                    <a:pt x="599109" y="328358"/>
                  </a:lnTo>
                  <a:lnTo>
                    <a:pt x="592048" y="329209"/>
                  </a:lnTo>
                  <a:lnTo>
                    <a:pt x="586778" y="330098"/>
                  </a:lnTo>
                  <a:lnTo>
                    <a:pt x="557745" y="356069"/>
                  </a:lnTo>
                  <a:lnTo>
                    <a:pt x="557745" y="369989"/>
                  </a:lnTo>
                  <a:lnTo>
                    <a:pt x="593674" y="391299"/>
                  </a:lnTo>
                  <a:lnTo>
                    <a:pt x="600659" y="391299"/>
                  </a:lnTo>
                  <a:lnTo>
                    <a:pt x="607212" y="390144"/>
                  </a:lnTo>
                  <a:lnTo>
                    <a:pt x="619417" y="385521"/>
                  </a:lnTo>
                  <a:lnTo>
                    <a:pt x="625767" y="381571"/>
                  </a:lnTo>
                  <a:lnTo>
                    <a:pt x="630732" y="377342"/>
                  </a:lnTo>
                  <a:lnTo>
                    <a:pt x="632371" y="375958"/>
                  </a:lnTo>
                  <a:lnTo>
                    <a:pt x="632891" y="380911"/>
                  </a:lnTo>
                  <a:lnTo>
                    <a:pt x="634085" y="385229"/>
                  </a:lnTo>
                  <a:lnTo>
                    <a:pt x="635927" y="388924"/>
                  </a:lnTo>
                  <a:lnTo>
                    <a:pt x="654532" y="388924"/>
                  </a:lnTo>
                  <a:close/>
                </a:path>
                <a:path w="3437254" h="391794">
                  <a:moveTo>
                    <a:pt x="718019" y="388721"/>
                  </a:moveTo>
                  <a:lnTo>
                    <a:pt x="715556" y="373684"/>
                  </a:lnTo>
                  <a:lnTo>
                    <a:pt x="715454" y="372986"/>
                  </a:lnTo>
                  <a:lnTo>
                    <a:pt x="712216" y="373456"/>
                  </a:lnTo>
                  <a:lnTo>
                    <a:pt x="709612" y="373684"/>
                  </a:lnTo>
                  <a:lnTo>
                    <a:pt x="704989" y="373684"/>
                  </a:lnTo>
                  <a:lnTo>
                    <a:pt x="697534" y="364210"/>
                  </a:lnTo>
                  <a:lnTo>
                    <a:pt x="697534" y="297675"/>
                  </a:lnTo>
                  <a:lnTo>
                    <a:pt x="715454" y="297675"/>
                  </a:lnTo>
                  <a:lnTo>
                    <a:pt x="715454" y="283819"/>
                  </a:lnTo>
                  <a:lnTo>
                    <a:pt x="697534" y="283819"/>
                  </a:lnTo>
                  <a:lnTo>
                    <a:pt x="697534" y="247103"/>
                  </a:lnTo>
                  <a:lnTo>
                    <a:pt x="679818" y="257784"/>
                  </a:lnTo>
                  <a:lnTo>
                    <a:pt x="679818" y="283819"/>
                  </a:lnTo>
                  <a:lnTo>
                    <a:pt x="666762" y="283819"/>
                  </a:lnTo>
                  <a:lnTo>
                    <a:pt x="666762" y="297675"/>
                  </a:lnTo>
                  <a:lnTo>
                    <a:pt x="679818" y="297675"/>
                  </a:lnTo>
                  <a:lnTo>
                    <a:pt x="679818" y="368833"/>
                  </a:lnTo>
                  <a:lnTo>
                    <a:pt x="680542" y="375843"/>
                  </a:lnTo>
                  <a:lnTo>
                    <a:pt x="683450" y="382511"/>
                  </a:lnTo>
                  <a:lnTo>
                    <a:pt x="685952" y="385191"/>
                  </a:lnTo>
                  <a:lnTo>
                    <a:pt x="693089" y="389280"/>
                  </a:lnTo>
                  <a:lnTo>
                    <a:pt x="698093" y="390309"/>
                  </a:lnTo>
                  <a:lnTo>
                    <a:pt x="708520" y="390309"/>
                  </a:lnTo>
                  <a:lnTo>
                    <a:pt x="713003" y="389775"/>
                  </a:lnTo>
                  <a:lnTo>
                    <a:pt x="718019" y="388721"/>
                  </a:lnTo>
                  <a:close/>
                </a:path>
                <a:path w="3437254" h="391794">
                  <a:moveTo>
                    <a:pt x="750862" y="283819"/>
                  </a:moveTo>
                  <a:lnTo>
                    <a:pt x="733044" y="283819"/>
                  </a:lnTo>
                  <a:lnTo>
                    <a:pt x="733044" y="388924"/>
                  </a:lnTo>
                  <a:lnTo>
                    <a:pt x="750862" y="388924"/>
                  </a:lnTo>
                  <a:lnTo>
                    <a:pt x="750862" y="283819"/>
                  </a:lnTo>
                  <a:close/>
                </a:path>
                <a:path w="3437254" h="391794">
                  <a:moveTo>
                    <a:pt x="750862" y="243827"/>
                  </a:moveTo>
                  <a:lnTo>
                    <a:pt x="733044" y="243827"/>
                  </a:lnTo>
                  <a:lnTo>
                    <a:pt x="733044" y="264312"/>
                  </a:lnTo>
                  <a:lnTo>
                    <a:pt x="750862" y="264312"/>
                  </a:lnTo>
                  <a:lnTo>
                    <a:pt x="750862" y="243827"/>
                  </a:lnTo>
                  <a:close/>
                </a:path>
                <a:path w="3437254" h="391794">
                  <a:moveTo>
                    <a:pt x="870508" y="334886"/>
                  </a:moveTo>
                  <a:lnTo>
                    <a:pt x="869645" y="323049"/>
                  </a:lnTo>
                  <a:lnTo>
                    <a:pt x="867067" y="312559"/>
                  </a:lnTo>
                  <a:lnTo>
                    <a:pt x="862761" y="303428"/>
                  </a:lnTo>
                  <a:lnTo>
                    <a:pt x="857173" y="296189"/>
                  </a:lnTo>
                  <a:lnTo>
                    <a:pt x="856754" y="295643"/>
                  </a:lnTo>
                  <a:lnTo>
                    <a:pt x="852157" y="291782"/>
                  </a:lnTo>
                  <a:lnTo>
                    <a:pt x="852157" y="336372"/>
                  </a:lnTo>
                  <a:lnTo>
                    <a:pt x="851636" y="345465"/>
                  </a:lnTo>
                  <a:lnTo>
                    <a:pt x="830160" y="376656"/>
                  </a:lnTo>
                  <a:lnTo>
                    <a:pt x="812406" y="376656"/>
                  </a:lnTo>
                  <a:lnTo>
                    <a:pt x="790346" y="336372"/>
                  </a:lnTo>
                  <a:lnTo>
                    <a:pt x="790892" y="326923"/>
                  </a:lnTo>
                  <a:lnTo>
                    <a:pt x="812406" y="296189"/>
                  </a:lnTo>
                  <a:lnTo>
                    <a:pt x="830097" y="296189"/>
                  </a:lnTo>
                  <a:lnTo>
                    <a:pt x="852131" y="334886"/>
                  </a:lnTo>
                  <a:lnTo>
                    <a:pt x="852157" y="336372"/>
                  </a:lnTo>
                  <a:lnTo>
                    <a:pt x="852157" y="291782"/>
                  </a:lnTo>
                  <a:lnTo>
                    <a:pt x="849376" y="289433"/>
                  </a:lnTo>
                  <a:lnTo>
                    <a:pt x="841006" y="285000"/>
                  </a:lnTo>
                  <a:lnTo>
                    <a:pt x="831659" y="282333"/>
                  </a:lnTo>
                  <a:lnTo>
                    <a:pt x="821321" y="281444"/>
                  </a:lnTo>
                  <a:lnTo>
                    <a:pt x="811936" y="282181"/>
                  </a:lnTo>
                  <a:lnTo>
                    <a:pt x="776084" y="310959"/>
                  </a:lnTo>
                  <a:lnTo>
                    <a:pt x="772033" y="336372"/>
                  </a:lnTo>
                  <a:lnTo>
                    <a:pt x="772871" y="348907"/>
                  </a:lnTo>
                  <a:lnTo>
                    <a:pt x="792975" y="383349"/>
                  </a:lnTo>
                  <a:lnTo>
                    <a:pt x="821321" y="391299"/>
                  </a:lnTo>
                  <a:lnTo>
                    <a:pt x="828065" y="390906"/>
                  </a:lnTo>
                  <a:lnTo>
                    <a:pt x="858304" y="376656"/>
                  </a:lnTo>
                  <a:lnTo>
                    <a:pt x="860361" y="374561"/>
                  </a:lnTo>
                  <a:lnTo>
                    <a:pt x="864425" y="366801"/>
                  </a:lnTo>
                  <a:lnTo>
                    <a:pt x="867079" y="360451"/>
                  </a:lnTo>
                  <a:lnTo>
                    <a:pt x="868984" y="353021"/>
                  </a:lnTo>
                  <a:lnTo>
                    <a:pt x="870127" y="344500"/>
                  </a:lnTo>
                  <a:lnTo>
                    <a:pt x="870508" y="334886"/>
                  </a:lnTo>
                  <a:close/>
                </a:path>
                <a:path w="3437254" h="391794">
                  <a:moveTo>
                    <a:pt x="976845" y="388924"/>
                  </a:moveTo>
                  <a:lnTo>
                    <a:pt x="976757" y="314579"/>
                  </a:lnTo>
                  <a:lnTo>
                    <a:pt x="972502" y="296875"/>
                  </a:lnTo>
                  <a:lnTo>
                    <a:pt x="967676" y="290118"/>
                  </a:lnTo>
                  <a:lnTo>
                    <a:pt x="963701" y="287134"/>
                  </a:lnTo>
                  <a:lnTo>
                    <a:pt x="953084" y="282575"/>
                  </a:lnTo>
                  <a:lnTo>
                    <a:pt x="947254" y="281444"/>
                  </a:lnTo>
                  <a:lnTo>
                    <a:pt x="940930" y="281444"/>
                  </a:lnTo>
                  <a:lnTo>
                    <a:pt x="930630" y="282536"/>
                  </a:lnTo>
                  <a:lnTo>
                    <a:pt x="921613" y="285775"/>
                  </a:lnTo>
                  <a:lnTo>
                    <a:pt x="913904" y="291185"/>
                  </a:lnTo>
                  <a:lnTo>
                    <a:pt x="907478" y="298754"/>
                  </a:lnTo>
                  <a:lnTo>
                    <a:pt x="907478" y="283819"/>
                  </a:lnTo>
                  <a:lnTo>
                    <a:pt x="891438" y="283819"/>
                  </a:lnTo>
                  <a:lnTo>
                    <a:pt x="891438" y="388924"/>
                  </a:lnTo>
                  <a:lnTo>
                    <a:pt x="909256" y="388924"/>
                  </a:lnTo>
                  <a:lnTo>
                    <a:pt x="909256" y="331520"/>
                  </a:lnTo>
                  <a:lnTo>
                    <a:pt x="909764" y="322237"/>
                  </a:lnTo>
                  <a:lnTo>
                    <a:pt x="929576" y="296875"/>
                  </a:lnTo>
                  <a:lnTo>
                    <a:pt x="941920" y="296875"/>
                  </a:lnTo>
                  <a:lnTo>
                    <a:pt x="959040" y="317728"/>
                  </a:lnTo>
                  <a:lnTo>
                    <a:pt x="959040" y="388924"/>
                  </a:lnTo>
                  <a:lnTo>
                    <a:pt x="976845" y="388924"/>
                  </a:lnTo>
                  <a:close/>
                </a:path>
                <a:path w="3437254" h="391794">
                  <a:moveTo>
                    <a:pt x="2874632" y="39979"/>
                  </a:moveTo>
                  <a:lnTo>
                    <a:pt x="2858198" y="39979"/>
                  </a:lnTo>
                  <a:lnTo>
                    <a:pt x="2858198" y="52654"/>
                  </a:lnTo>
                  <a:lnTo>
                    <a:pt x="2857957" y="52412"/>
                  </a:lnTo>
                  <a:lnTo>
                    <a:pt x="2857957" y="90652"/>
                  </a:lnTo>
                  <a:lnTo>
                    <a:pt x="2857957" y="91935"/>
                  </a:lnTo>
                  <a:lnTo>
                    <a:pt x="2857474" y="100685"/>
                  </a:lnTo>
                  <a:lnTo>
                    <a:pt x="2837281" y="130340"/>
                  </a:lnTo>
                  <a:lnTo>
                    <a:pt x="2820847" y="130340"/>
                  </a:lnTo>
                  <a:lnTo>
                    <a:pt x="2800299" y="90652"/>
                  </a:lnTo>
                  <a:lnTo>
                    <a:pt x="2800807" y="81749"/>
                  </a:lnTo>
                  <a:lnTo>
                    <a:pt x="2820886" y="52349"/>
                  </a:lnTo>
                  <a:lnTo>
                    <a:pt x="2836849" y="52349"/>
                  </a:lnTo>
                  <a:lnTo>
                    <a:pt x="2857957" y="90652"/>
                  </a:lnTo>
                  <a:lnTo>
                    <a:pt x="2857957" y="52412"/>
                  </a:lnTo>
                  <a:lnTo>
                    <a:pt x="2851747" y="46075"/>
                  </a:lnTo>
                  <a:lnTo>
                    <a:pt x="2844482" y="41376"/>
                  </a:lnTo>
                  <a:lnTo>
                    <a:pt x="2836405" y="38557"/>
                  </a:lnTo>
                  <a:lnTo>
                    <a:pt x="2827515" y="37604"/>
                  </a:lnTo>
                  <a:lnTo>
                    <a:pt x="2818219" y="37604"/>
                  </a:lnTo>
                  <a:lnTo>
                    <a:pt x="2787434" y="64173"/>
                  </a:lnTo>
                  <a:lnTo>
                    <a:pt x="2781985" y="91935"/>
                  </a:lnTo>
                  <a:lnTo>
                    <a:pt x="2782722" y="102489"/>
                  </a:lnTo>
                  <a:lnTo>
                    <a:pt x="2800413" y="136296"/>
                  </a:lnTo>
                  <a:lnTo>
                    <a:pt x="2827413" y="145084"/>
                  </a:lnTo>
                  <a:lnTo>
                    <a:pt x="2835757" y="144233"/>
                  </a:lnTo>
                  <a:lnTo>
                    <a:pt x="2843390" y="141655"/>
                  </a:lnTo>
                  <a:lnTo>
                    <a:pt x="2850311" y="137350"/>
                  </a:lnTo>
                  <a:lnTo>
                    <a:pt x="2856522" y="131330"/>
                  </a:lnTo>
                  <a:lnTo>
                    <a:pt x="2856458" y="145084"/>
                  </a:lnTo>
                  <a:lnTo>
                    <a:pt x="2835275" y="172999"/>
                  </a:lnTo>
                  <a:lnTo>
                    <a:pt x="2819374" y="172999"/>
                  </a:lnTo>
                  <a:lnTo>
                    <a:pt x="2813329" y="171348"/>
                  </a:lnTo>
                  <a:lnTo>
                    <a:pt x="2805607" y="165608"/>
                  </a:lnTo>
                  <a:lnTo>
                    <a:pt x="2803601" y="161709"/>
                  </a:lnTo>
                  <a:lnTo>
                    <a:pt x="2802877" y="156375"/>
                  </a:lnTo>
                  <a:lnTo>
                    <a:pt x="2785554" y="153797"/>
                  </a:lnTo>
                  <a:lnTo>
                    <a:pt x="2810116" y="185635"/>
                  </a:lnTo>
                  <a:lnTo>
                    <a:pt x="2827121" y="187744"/>
                  </a:lnTo>
                  <a:lnTo>
                    <a:pt x="2834716" y="187375"/>
                  </a:lnTo>
                  <a:lnTo>
                    <a:pt x="2865755" y="172999"/>
                  </a:lnTo>
                  <a:lnTo>
                    <a:pt x="2866301" y="172453"/>
                  </a:lnTo>
                  <a:lnTo>
                    <a:pt x="2874607" y="131330"/>
                  </a:lnTo>
                  <a:lnTo>
                    <a:pt x="2874632" y="130340"/>
                  </a:lnTo>
                  <a:lnTo>
                    <a:pt x="2874632" y="52654"/>
                  </a:lnTo>
                  <a:lnTo>
                    <a:pt x="2874632" y="39979"/>
                  </a:lnTo>
                  <a:close/>
                </a:path>
                <a:path w="3437254" h="391794">
                  <a:moveTo>
                    <a:pt x="2992551" y="92341"/>
                  </a:moveTo>
                  <a:lnTo>
                    <a:pt x="2991866" y="82435"/>
                  </a:lnTo>
                  <a:lnTo>
                    <a:pt x="2991713" y="80060"/>
                  </a:lnTo>
                  <a:lnTo>
                    <a:pt x="2989199" y="69227"/>
                  </a:lnTo>
                  <a:lnTo>
                    <a:pt x="2985033" y="59867"/>
                  </a:lnTo>
                  <a:lnTo>
                    <a:pt x="2979407" y="52247"/>
                  </a:lnTo>
                  <a:lnTo>
                    <a:pt x="2979191" y="51955"/>
                  </a:lnTo>
                  <a:lnTo>
                    <a:pt x="2973743" y="47193"/>
                  </a:lnTo>
                  <a:lnTo>
                    <a:pt x="2973743" y="82435"/>
                  </a:lnTo>
                  <a:lnTo>
                    <a:pt x="2915056" y="82435"/>
                  </a:lnTo>
                  <a:lnTo>
                    <a:pt x="2915653" y="73266"/>
                  </a:lnTo>
                  <a:lnTo>
                    <a:pt x="2918739" y="65938"/>
                  </a:lnTo>
                  <a:lnTo>
                    <a:pt x="2929890" y="54991"/>
                  </a:lnTo>
                  <a:lnTo>
                    <a:pt x="2936760" y="52247"/>
                  </a:lnTo>
                  <a:lnTo>
                    <a:pt x="2953982" y="52247"/>
                  </a:lnTo>
                  <a:lnTo>
                    <a:pt x="2961348" y="55689"/>
                  </a:lnTo>
                  <a:lnTo>
                    <a:pt x="2967012" y="62547"/>
                  </a:lnTo>
                  <a:lnTo>
                    <a:pt x="2970707" y="66967"/>
                  </a:lnTo>
                  <a:lnTo>
                    <a:pt x="2972955" y="73596"/>
                  </a:lnTo>
                  <a:lnTo>
                    <a:pt x="2973743" y="82435"/>
                  </a:lnTo>
                  <a:lnTo>
                    <a:pt x="2973743" y="47193"/>
                  </a:lnTo>
                  <a:lnTo>
                    <a:pt x="2972016" y="45681"/>
                  </a:lnTo>
                  <a:lnTo>
                    <a:pt x="2963888" y="41198"/>
                  </a:lnTo>
                  <a:lnTo>
                    <a:pt x="2954794" y="38506"/>
                  </a:lnTo>
                  <a:lnTo>
                    <a:pt x="2944749" y="37604"/>
                  </a:lnTo>
                  <a:lnTo>
                    <a:pt x="2934360" y="38531"/>
                  </a:lnTo>
                  <a:lnTo>
                    <a:pt x="2899067" y="69875"/>
                  </a:lnTo>
                  <a:lnTo>
                    <a:pt x="2895663" y="93421"/>
                  </a:lnTo>
                  <a:lnTo>
                    <a:pt x="2896501" y="105537"/>
                  </a:lnTo>
                  <a:lnTo>
                    <a:pt x="2916504" y="139471"/>
                  </a:lnTo>
                  <a:lnTo>
                    <a:pt x="2945739" y="147459"/>
                  </a:lnTo>
                  <a:lnTo>
                    <a:pt x="2954477" y="146913"/>
                  </a:lnTo>
                  <a:lnTo>
                    <a:pt x="2981883" y="132816"/>
                  </a:lnTo>
                  <a:lnTo>
                    <a:pt x="2985744" y="127850"/>
                  </a:lnTo>
                  <a:lnTo>
                    <a:pt x="2989313" y="121132"/>
                  </a:lnTo>
                  <a:lnTo>
                    <a:pt x="2991955" y="113512"/>
                  </a:lnTo>
                  <a:lnTo>
                    <a:pt x="2973552" y="111239"/>
                  </a:lnTo>
                  <a:lnTo>
                    <a:pt x="2970847" y="118757"/>
                  </a:lnTo>
                  <a:lnTo>
                    <a:pt x="2967177" y="124231"/>
                  </a:lnTo>
                  <a:lnTo>
                    <a:pt x="2957944" y="131102"/>
                  </a:lnTo>
                  <a:lnTo>
                    <a:pt x="2952369" y="132816"/>
                  </a:lnTo>
                  <a:lnTo>
                    <a:pt x="2937065" y="132816"/>
                  </a:lnTo>
                  <a:lnTo>
                    <a:pt x="2914065" y="97091"/>
                  </a:lnTo>
                  <a:lnTo>
                    <a:pt x="2992450" y="97091"/>
                  </a:lnTo>
                  <a:lnTo>
                    <a:pt x="2992551" y="92341"/>
                  </a:lnTo>
                  <a:close/>
                </a:path>
                <a:path w="3437254" h="391794">
                  <a:moveTo>
                    <a:pt x="3099778" y="145084"/>
                  </a:moveTo>
                  <a:lnTo>
                    <a:pt x="3099689" y="70739"/>
                  </a:lnTo>
                  <a:lnTo>
                    <a:pt x="3095434" y="53047"/>
                  </a:lnTo>
                  <a:lnTo>
                    <a:pt x="3090608" y="46278"/>
                  </a:lnTo>
                  <a:lnTo>
                    <a:pt x="3086633" y="43294"/>
                  </a:lnTo>
                  <a:lnTo>
                    <a:pt x="3076016" y="38747"/>
                  </a:lnTo>
                  <a:lnTo>
                    <a:pt x="3070187" y="37604"/>
                  </a:lnTo>
                  <a:lnTo>
                    <a:pt x="3063862" y="37604"/>
                  </a:lnTo>
                  <a:lnTo>
                    <a:pt x="3053562" y="38696"/>
                  </a:lnTo>
                  <a:lnTo>
                    <a:pt x="3044545" y="41948"/>
                  </a:lnTo>
                  <a:lnTo>
                    <a:pt x="3036836" y="47358"/>
                  </a:lnTo>
                  <a:lnTo>
                    <a:pt x="3030410" y="54927"/>
                  </a:lnTo>
                  <a:lnTo>
                    <a:pt x="3030410" y="39979"/>
                  </a:lnTo>
                  <a:lnTo>
                    <a:pt x="3014370" y="39979"/>
                  </a:lnTo>
                  <a:lnTo>
                    <a:pt x="3014370" y="145084"/>
                  </a:lnTo>
                  <a:lnTo>
                    <a:pt x="3032188" y="145084"/>
                  </a:lnTo>
                  <a:lnTo>
                    <a:pt x="3032188" y="87680"/>
                  </a:lnTo>
                  <a:lnTo>
                    <a:pt x="3032696" y="78397"/>
                  </a:lnTo>
                  <a:lnTo>
                    <a:pt x="3052508" y="53047"/>
                  </a:lnTo>
                  <a:lnTo>
                    <a:pt x="3064853" y="53047"/>
                  </a:lnTo>
                  <a:lnTo>
                    <a:pt x="3081972" y="73888"/>
                  </a:lnTo>
                  <a:lnTo>
                    <a:pt x="3081972" y="145084"/>
                  </a:lnTo>
                  <a:lnTo>
                    <a:pt x="3099778" y="145084"/>
                  </a:lnTo>
                  <a:close/>
                </a:path>
                <a:path w="3437254" h="391794">
                  <a:moveTo>
                    <a:pt x="3218103" y="92341"/>
                  </a:moveTo>
                  <a:lnTo>
                    <a:pt x="3217418" y="82435"/>
                  </a:lnTo>
                  <a:lnTo>
                    <a:pt x="3217265" y="80060"/>
                  </a:lnTo>
                  <a:lnTo>
                    <a:pt x="3214751" y="69227"/>
                  </a:lnTo>
                  <a:lnTo>
                    <a:pt x="3210585" y="59867"/>
                  </a:lnTo>
                  <a:lnTo>
                    <a:pt x="3204959" y="52247"/>
                  </a:lnTo>
                  <a:lnTo>
                    <a:pt x="3204743" y="51955"/>
                  </a:lnTo>
                  <a:lnTo>
                    <a:pt x="3199295" y="47193"/>
                  </a:lnTo>
                  <a:lnTo>
                    <a:pt x="3199295" y="82435"/>
                  </a:lnTo>
                  <a:lnTo>
                    <a:pt x="3140608" y="82435"/>
                  </a:lnTo>
                  <a:lnTo>
                    <a:pt x="3141205" y="73266"/>
                  </a:lnTo>
                  <a:lnTo>
                    <a:pt x="3144291" y="65938"/>
                  </a:lnTo>
                  <a:lnTo>
                    <a:pt x="3155442" y="54991"/>
                  </a:lnTo>
                  <a:lnTo>
                    <a:pt x="3162312" y="52247"/>
                  </a:lnTo>
                  <a:lnTo>
                    <a:pt x="3179534" y="52247"/>
                  </a:lnTo>
                  <a:lnTo>
                    <a:pt x="3186900" y="55689"/>
                  </a:lnTo>
                  <a:lnTo>
                    <a:pt x="3192564" y="62547"/>
                  </a:lnTo>
                  <a:lnTo>
                    <a:pt x="3196259" y="66967"/>
                  </a:lnTo>
                  <a:lnTo>
                    <a:pt x="3198507" y="73596"/>
                  </a:lnTo>
                  <a:lnTo>
                    <a:pt x="3199295" y="82435"/>
                  </a:lnTo>
                  <a:lnTo>
                    <a:pt x="3199295" y="47193"/>
                  </a:lnTo>
                  <a:lnTo>
                    <a:pt x="3197568" y="45681"/>
                  </a:lnTo>
                  <a:lnTo>
                    <a:pt x="3189440" y="41198"/>
                  </a:lnTo>
                  <a:lnTo>
                    <a:pt x="3180346" y="38506"/>
                  </a:lnTo>
                  <a:lnTo>
                    <a:pt x="3170301" y="37604"/>
                  </a:lnTo>
                  <a:lnTo>
                    <a:pt x="3159912" y="38531"/>
                  </a:lnTo>
                  <a:lnTo>
                    <a:pt x="3124619" y="69875"/>
                  </a:lnTo>
                  <a:lnTo>
                    <a:pt x="3121215" y="93421"/>
                  </a:lnTo>
                  <a:lnTo>
                    <a:pt x="3122053" y="105537"/>
                  </a:lnTo>
                  <a:lnTo>
                    <a:pt x="3142056" y="139471"/>
                  </a:lnTo>
                  <a:lnTo>
                    <a:pt x="3171291" y="147459"/>
                  </a:lnTo>
                  <a:lnTo>
                    <a:pt x="3180029" y="146913"/>
                  </a:lnTo>
                  <a:lnTo>
                    <a:pt x="3207435" y="132816"/>
                  </a:lnTo>
                  <a:lnTo>
                    <a:pt x="3211296" y="127850"/>
                  </a:lnTo>
                  <a:lnTo>
                    <a:pt x="3214865" y="121132"/>
                  </a:lnTo>
                  <a:lnTo>
                    <a:pt x="3217507" y="113512"/>
                  </a:lnTo>
                  <a:lnTo>
                    <a:pt x="3199104" y="111239"/>
                  </a:lnTo>
                  <a:lnTo>
                    <a:pt x="3196399" y="118757"/>
                  </a:lnTo>
                  <a:lnTo>
                    <a:pt x="3192729" y="124231"/>
                  </a:lnTo>
                  <a:lnTo>
                    <a:pt x="3183496" y="131102"/>
                  </a:lnTo>
                  <a:lnTo>
                    <a:pt x="3177921" y="132816"/>
                  </a:lnTo>
                  <a:lnTo>
                    <a:pt x="3162617" y="132816"/>
                  </a:lnTo>
                  <a:lnTo>
                    <a:pt x="3139617" y="97091"/>
                  </a:lnTo>
                  <a:lnTo>
                    <a:pt x="3218002" y="97091"/>
                  </a:lnTo>
                  <a:lnTo>
                    <a:pt x="3218103" y="92341"/>
                  </a:lnTo>
                  <a:close/>
                </a:path>
                <a:path w="3437254" h="391794">
                  <a:moveTo>
                    <a:pt x="3296831" y="43345"/>
                  </a:moveTo>
                  <a:lnTo>
                    <a:pt x="3290633" y="39522"/>
                  </a:lnTo>
                  <a:lnTo>
                    <a:pt x="3284524" y="37604"/>
                  </a:lnTo>
                  <a:lnTo>
                    <a:pt x="3274364" y="37604"/>
                  </a:lnTo>
                  <a:lnTo>
                    <a:pt x="3270554" y="38798"/>
                  </a:lnTo>
                  <a:lnTo>
                    <a:pt x="3263633" y="43548"/>
                  </a:lnTo>
                  <a:lnTo>
                    <a:pt x="3259848" y="48463"/>
                  </a:lnTo>
                  <a:lnTo>
                    <a:pt x="3255759" y="55918"/>
                  </a:lnTo>
                  <a:lnTo>
                    <a:pt x="3255759" y="39979"/>
                  </a:lnTo>
                  <a:lnTo>
                    <a:pt x="3239732" y="39979"/>
                  </a:lnTo>
                  <a:lnTo>
                    <a:pt x="3239732" y="145084"/>
                  </a:lnTo>
                  <a:lnTo>
                    <a:pt x="3257537" y="145084"/>
                  </a:lnTo>
                  <a:lnTo>
                    <a:pt x="3257537" y="82537"/>
                  </a:lnTo>
                  <a:lnTo>
                    <a:pt x="3258528" y="75615"/>
                  </a:lnTo>
                  <a:lnTo>
                    <a:pt x="3261830" y="65112"/>
                  </a:lnTo>
                  <a:lnTo>
                    <a:pt x="3264039" y="61874"/>
                  </a:lnTo>
                  <a:lnTo>
                    <a:pt x="3270237" y="57188"/>
                  </a:lnTo>
                  <a:lnTo>
                    <a:pt x="3273742" y="56019"/>
                  </a:lnTo>
                  <a:lnTo>
                    <a:pt x="3281984" y="56019"/>
                  </a:lnTo>
                  <a:lnTo>
                    <a:pt x="3286341" y="57302"/>
                  </a:lnTo>
                  <a:lnTo>
                    <a:pt x="3290697" y="59867"/>
                  </a:lnTo>
                  <a:lnTo>
                    <a:pt x="3292119" y="56019"/>
                  </a:lnTo>
                  <a:lnTo>
                    <a:pt x="3296831" y="43345"/>
                  </a:lnTo>
                  <a:close/>
                </a:path>
                <a:path w="3437254" h="391794">
                  <a:moveTo>
                    <a:pt x="3397732" y="145084"/>
                  </a:moveTo>
                  <a:lnTo>
                    <a:pt x="3392093" y="92341"/>
                  </a:lnTo>
                  <a:lnTo>
                    <a:pt x="3392093" y="69380"/>
                  </a:lnTo>
                  <a:lnTo>
                    <a:pt x="3391801" y="63893"/>
                  </a:lnTo>
                  <a:lnTo>
                    <a:pt x="3391204" y="60858"/>
                  </a:lnTo>
                  <a:lnTo>
                    <a:pt x="3390150" y="55981"/>
                  </a:lnTo>
                  <a:lnTo>
                    <a:pt x="3388474" y="52349"/>
                  </a:lnTo>
                  <a:lnTo>
                    <a:pt x="3388296" y="51943"/>
                  </a:lnTo>
                  <a:lnTo>
                    <a:pt x="3383026" y="45542"/>
                  </a:lnTo>
                  <a:lnTo>
                    <a:pt x="3378898" y="42887"/>
                  </a:lnTo>
                  <a:lnTo>
                    <a:pt x="3367684" y="38658"/>
                  </a:lnTo>
                  <a:lnTo>
                    <a:pt x="3360394" y="37604"/>
                  </a:lnTo>
                  <a:lnTo>
                    <a:pt x="3342373" y="37604"/>
                  </a:lnTo>
                  <a:lnTo>
                    <a:pt x="3308197" y="56489"/>
                  </a:lnTo>
                  <a:lnTo>
                    <a:pt x="3304006" y="69964"/>
                  </a:lnTo>
                  <a:lnTo>
                    <a:pt x="3321431" y="72339"/>
                  </a:lnTo>
                  <a:lnTo>
                    <a:pt x="3323348" y="64884"/>
                  </a:lnTo>
                  <a:lnTo>
                    <a:pt x="3326295" y="59690"/>
                  </a:lnTo>
                  <a:lnTo>
                    <a:pt x="3334283" y="53822"/>
                  </a:lnTo>
                  <a:lnTo>
                    <a:pt x="3340468" y="52349"/>
                  </a:lnTo>
                  <a:lnTo>
                    <a:pt x="3357816" y="52349"/>
                  </a:lnTo>
                  <a:lnTo>
                    <a:pt x="3364585" y="54368"/>
                  </a:lnTo>
                  <a:lnTo>
                    <a:pt x="3372497" y="61353"/>
                  </a:lnTo>
                  <a:lnTo>
                    <a:pt x="3374186" y="66471"/>
                  </a:lnTo>
                  <a:lnTo>
                    <a:pt x="3374085" y="78384"/>
                  </a:lnTo>
                  <a:lnTo>
                    <a:pt x="3374085" y="92341"/>
                  </a:lnTo>
                  <a:lnTo>
                    <a:pt x="3374085" y="106718"/>
                  </a:lnTo>
                  <a:lnTo>
                    <a:pt x="3373120" y="112661"/>
                  </a:lnTo>
                  <a:lnTo>
                    <a:pt x="3347986" y="133502"/>
                  </a:lnTo>
                  <a:lnTo>
                    <a:pt x="3334194" y="133502"/>
                  </a:lnTo>
                  <a:lnTo>
                    <a:pt x="3328936" y="131927"/>
                  </a:lnTo>
                  <a:lnTo>
                    <a:pt x="3321748" y="125590"/>
                  </a:lnTo>
                  <a:lnTo>
                    <a:pt x="3320059" y="121894"/>
                  </a:lnTo>
                  <a:lnTo>
                    <a:pt x="3319945" y="113779"/>
                  </a:lnTo>
                  <a:lnTo>
                    <a:pt x="3320770" y="110959"/>
                  </a:lnTo>
                  <a:lnTo>
                    <a:pt x="3344989" y="99060"/>
                  </a:lnTo>
                  <a:lnTo>
                    <a:pt x="3354070" y="97612"/>
                  </a:lnTo>
                  <a:lnTo>
                    <a:pt x="3361956" y="95999"/>
                  </a:lnTo>
                  <a:lnTo>
                    <a:pt x="3368624" y="94246"/>
                  </a:lnTo>
                  <a:lnTo>
                    <a:pt x="3374085" y="92341"/>
                  </a:lnTo>
                  <a:lnTo>
                    <a:pt x="3374085" y="78384"/>
                  </a:lnTo>
                  <a:lnTo>
                    <a:pt x="3368268" y="80111"/>
                  </a:lnTo>
                  <a:lnTo>
                    <a:pt x="3361042" y="81699"/>
                  </a:lnTo>
                  <a:lnTo>
                    <a:pt x="3352381" y="83172"/>
                  </a:lnTo>
                  <a:lnTo>
                    <a:pt x="3342309" y="84518"/>
                  </a:lnTo>
                  <a:lnTo>
                    <a:pt x="3335248" y="85369"/>
                  </a:lnTo>
                  <a:lnTo>
                    <a:pt x="3329978" y="86271"/>
                  </a:lnTo>
                  <a:lnTo>
                    <a:pt x="3300946" y="112229"/>
                  </a:lnTo>
                  <a:lnTo>
                    <a:pt x="3300946" y="126149"/>
                  </a:lnTo>
                  <a:lnTo>
                    <a:pt x="3336874" y="147459"/>
                  </a:lnTo>
                  <a:lnTo>
                    <a:pt x="3343859" y="147459"/>
                  </a:lnTo>
                  <a:lnTo>
                    <a:pt x="3350412" y="146304"/>
                  </a:lnTo>
                  <a:lnTo>
                    <a:pt x="3362617" y="141693"/>
                  </a:lnTo>
                  <a:lnTo>
                    <a:pt x="3368967" y="137731"/>
                  </a:lnTo>
                  <a:lnTo>
                    <a:pt x="3373932" y="133502"/>
                  </a:lnTo>
                  <a:lnTo>
                    <a:pt x="3375571" y="132118"/>
                  </a:lnTo>
                  <a:lnTo>
                    <a:pt x="3376091" y="137071"/>
                  </a:lnTo>
                  <a:lnTo>
                    <a:pt x="3377285" y="141389"/>
                  </a:lnTo>
                  <a:lnTo>
                    <a:pt x="3379127" y="145084"/>
                  </a:lnTo>
                  <a:lnTo>
                    <a:pt x="3397732" y="145084"/>
                  </a:lnTo>
                  <a:close/>
                </a:path>
                <a:path w="3437254" h="391794">
                  <a:moveTo>
                    <a:pt x="3437178" y="0"/>
                  </a:moveTo>
                  <a:lnTo>
                    <a:pt x="3419360" y="0"/>
                  </a:lnTo>
                  <a:lnTo>
                    <a:pt x="3419360" y="145084"/>
                  </a:lnTo>
                  <a:lnTo>
                    <a:pt x="3437178" y="145084"/>
                  </a:lnTo>
                  <a:lnTo>
                    <a:pt x="343717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3645" y="1358226"/>
              <a:ext cx="3428955" cy="1610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62749" y="2331110"/>
              <a:ext cx="2816860" cy="638175"/>
            </a:xfrm>
            <a:custGeom>
              <a:avLst/>
              <a:gdLst/>
              <a:ahLst/>
              <a:cxnLst/>
              <a:rect l="l" t="t" r="r" b="b"/>
              <a:pathLst>
                <a:path w="2816860" h="638175">
                  <a:moveTo>
                    <a:pt x="93827" y="110617"/>
                  </a:moveTo>
                  <a:lnTo>
                    <a:pt x="60198" y="86245"/>
                  </a:lnTo>
                  <a:lnTo>
                    <a:pt x="42760" y="81457"/>
                  </a:lnTo>
                  <a:lnTo>
                    <a:pt x="37515" y="79933"/>
                  </a:lnTo>
                  <a:lnTo>
                    <a:pt x="35737" y="79273"/>
                  </a:lnTo>
                  <a:lnTo>
                    <a:pt x="32639" y="78028"/>
                  </a:lnTo>
                  <a:lnTo>
                    <a:pt x="30365" y="76441"/>
                  </a:lnTo>
                  <a:lnTo>
                    <a:pt x="28905" y="74523"/>
                  </a:lnTo>
                  <a:lnTo>
                    <a:pt x="27457" y="72682"/>
                  </a:lnTo>
                  <a:lnTo>
                    <a:pt x="26733" y="70599"/>
                  </a:lnTo>
                  <a:lnTo>
                    <a:pt x="26733" y="64655"/>
                  </a:lnTo>
                  <a:lnTo>
                    <a:pt x="28473" y="61493"/>
                  </a:lnTo>
                  <a:lnTo>
                    <a:pt x="35471" y="56083"/>
                  </a:lnTo>
                  <a:lnTo>
                    <a:pt x="41313" y="54737"/>
                  </a:lnTo>
                  <a:lnTo>
                    <a:pt x="56426" y="54737"/>
                  </a:lnTo>
                  <a:lnTo>
                    <a:pt x="61785" y="56248"/>
                  </a:lnTo>
                  <a:lnTo>
                    <a:pt x="69367" y="62318"/>
                  </a:lnTo>
                  <a:lnTo>
                    <a:pt x="71666" y="66548"/>
                  </a:lnTo>
                  <a:lnTo>
                    <a:pt x="72453" y="71958"/>
                  </a:lnTo>
                  <a:lnTo>
                    <a:pt x="89877" y="69570"/>
                  </a:lnTo>
                  <a:lnTo>
                    <a:pt x="88747" y="62776"/>
                  </a:lnTo>
                  <a:lnTo>
                    <a:pt x="86702" y="57353"/>
                  </a:lnTo>
                  <a:lnTo>
                    <a:pt x="84785" y="54737"/>
                  </a:lnTo>
                  <a:lnTo>
                    <a:pt x="80772" y="49237"/>
                  </a:lnTo>
                  <a:lnTo>
                    <a:pt x="76161" y="46024"/>
                  </a:lnTo>
                  <a:lnTo>
                    <a:pt x="63690" y="41275"/>
                  </a:lnTo>
                  <a:lnTo>
                    <a:pt x="56451" y="40081"/>
                  </a:lnTo>
                  <a:lnTo>
                    <a:pt x="42735" y="40081"/>
                  </a:lnTo>
                  <a:lnTo>
                    <a:pt x="37604" y="40792"/>
                  </a:lnTo>
                  <a:lnTo>
                    <a:pt x="28028" y="43624"/>
                  </a:lnTo>
                  <a:lnTo>
                    <a:pt x="24257" y="45364"/>
                  </a:lnTo>
                  <a:lnTo>
                    <a:pt x="21488" y="47409"/>
                  </a:lnTo>
                  <a:lnTo>
                    <a:pt x="17792" y="50050"/>
                  </a:lnTo>
                  <a:lnTo>
                    <a:pt x="14871" y="53365"/>
                  </a:lnTo>
                  <a:lnTo>
                    <a:pt x="10579" y="61341"/>
                  </a:lnTo>
                  <a:lnTo>
                    <a:pt x="9512" y="65684"/>
                  </a:lnTo>
                  <a:lnTo>
                    <a:pt x="9512" y="75514"/>
                  </a:lnTo>
                  <a:lnTo>
                    <a:pt x="43014" y="100647"/>
                  </a:lnTo>
                  <a:lnTo>
                    <a:pt x="61760" y="105473"/>
                  </a:lnTo>
                  <a:lnTo>
                    <a:pt x="67830" y="107480"/>
                  </a:lnTo>
                  <a:lnTo>
                    <a:pt x="70281" y="109067"/>
                  </a:lnTo>
                  <a:lnTo>
                    <a:pt x="73774" y="111379"/>
                  </a:lnTo>
                  <a:lnTo>
                    <a:pt x="75526" y="114541"/>
                  </a:lnTo>
                  <a:lnTo>
                    <a:pt x="75526" y="123050"/>
                  </a:lnTo>
                  <a:lnTo>
                    <a:pt x="73545" y="126961"/>
                  </a:lnTo>
                  <a:lnTo>
                    <a:pt x="65620" y="133629"/>
                  </a:lnTo>
                  <a:lnTo>
                    <a:pt x="59550" y="135293"/>
                  </a:lnTo>
                  <a:lnTo>
                    <a:pt x="43256" y="135293"/>
                  </a:lnTo>
                  <a:lnTo>
                    <a:pt x="36944" y="133413"/>
                  </a:lnTo>
                  <a:lnTo>
                    <a:pt x="27901" y="125895"/>
                  </a:lnTo>
                  <a:lnTo>
                    <a:pt x="25146" y="120484"/>
                  </a:lnTo>
                  <a:lnTo>
                    <a:pt x="24155" y="113423"/>
                  </a:lnTo>
                  <a:lnTo>
                    <a:pt x="6540" y="116192"/>
                  </a:lnTo>
                  <a:lnTo>
                    <a:pt x="33413" y="147815"/>
                  </a:lnTo>
                  <a:lnTo>
                    <a:pt x="51473" y="149936"/>
                  </a:lnTo>
                  <a:lnTo>
                    <a:pt x="59715" y="149936"/>
                  </a:lnTo>
                  <a:lnTo>
                    <a:pt x="67106" y="148501"/>
                  </a:lnTo>
                  <a:lnTo>
                    <a:pt x="80175" y="142760"/>
                  </a:lnTo>
                  <a:lnTo>
                    <a:pt x="85178" y="138709"/>
                  </a:lnTo>
                  <a:lnTo>
                    <a:pt x="87426" y="135293"/>
                  </a:lnTo>
                  <a:lnTo>
                    <a:pt x="92100" y="128219"/>
                  </a:lnTo>
                  <a:lnTo>
                    <a:pt x="93827" y="122631"/>
                  </a:lnTo>
                  <a:lnTo>
                    <a:pt x="93827" y="110617"/>
                  </a:lnTo>
                  <a:close/>
                </a:path>
                <a:path w="2816860" h="638175">
                  <a:moveTo>
                    <a:pt x="135788" y="635241"/>
                  </a:moveTo>
                  <a:lnTo>
                    <a:pt x="117805" y="591299"/>
                  </a:lnTo>
                  <a:lnTo>
                    <a:pt x="111404" y="575665"/>
                  </a:lnTo>
                  <a:lnTo>
                    <a:pt x="91059" y="525970"/>
                  </a:lnTo>
                  <a:lnTo>
                    <a:pt x="91059" y="575665"/>
                  </a:lnTo>
                  <a:lnTo>
                    <a:pt x="41859" y="575665"/>
                  </a:lnTo>
                  <a:lnTo>
                    <a:pt x="57797" y="533107"/>
                  </a:lnTo>
                  <a:lnTo>
                    <a:pt x="60185" y="526224"/>
                  </a:lnTo>
                  <a:lnTo>
                    <a:pt x="62280" y="519303"/>
                  </a:lnTo>
                  <a:lnTo>
                    <a:pt x="64096" y="512368"/>
                  </a:lnTo>
                  <a:lnTo>
                    <a:pt x="65620" y="505396"/>
                  </a:lnTo>
                  <a:lnTo>
                    <a:pt x="67525" y="511695"/>
                  </a:lnTo>
                  <a:lnTo>
                    <a:pt x="69875" y="518807"/>
                  </a:lnTo>
                  <a:lnTo>
                    <a:pt x="72669" y="526745"/>
                  </a:lnTo>
                  <a:lnTo>
                    <a:pt x="75907" y="535482"/>
                  </a:lnTo>
                  <a:lnTo>
                    <a:pt x="91059" y="575665"/>
                  </a:lnTo>
                  <a:lnTo>
                    <a:pt x="91059" y="525970"/>
                  </a:lnTo>
                  <a:lnTo>
                    <a:pt x="82638" y="505396"/>
                  </a:lnTo>
                  <a:lnTo>
                    <a:pt x="76403" y="490156"/>
                  </a:lnTo>
                  <a:lnTo>
                    <a:pt x="55714" y="490156"/>
                  </a:lnTo>
                  <a:lnTo>
                    <a:pt x="0" y="635241"/>
                  </a:lnTo>
                  <a:lnTo>
                    <a:pt x="20383" y="635241"/>
                  </a:lnTo>
                  <a:lnTo>
                    <a:pt x="36322" y="591299"/>
                  </a:lnTo>
                  <a:lnTo>
                    <a:pt x="96989" y="591299"/>
                  </a:lnTo>
                  <a:lnTo>
                    <a:pt x="113919" y="635241"/>
                  </a:lnTo>
                  <a:lnTo>
                    <a:pt x="135788" y="635241"/>
                  </a:lnTo>
                  <a:close/>
                </a:path>
                <a:path w="2816860" h="638175">
                  <a:moveTo>
                    <a:pt x="200596" y="42456"/>
                  </a:moveTo>
                  <a:lnTo>
                    <a:pt x="182778" y="42456"/>
                  </a:lnTo>
                  <a:lnTo>
                    <a:pt x="182778" y="107746"/>
                  </a:lnTo>
                  <a:lnTo>
                    <a:pt x="181800" y="114592"/>
                  </a:lnTo>
                  <a:lnTo>
                    <a:pt x="177914" y="124028"/>
                  </a:lnTo>
                  <a:lnTo>
                    <a:pt x="174599" y="127749"/>
                  </a:lnTo>
                  <a:lnTo>
                    <a:pt x="165227" y="133235"/>
                  </a:lnTo>
                  <a:lnTo>
                    <a:pt x="160210" y="134594"/>
                  </a:lnTo>
                  <a:lnTo>
                    <a:pt x="149517" y="134594"/>
                  </a:lnTo>
                  <a:lnTo>
                    <a:pt x="133197" y="110058"/>
                  </a:lnTo>
                  <a:lnTo>
                    <a:pt x="133197" y="42456"/>
                  </a:lnTo>
                  <a:lnTo>
                    <a:pt x="115379" y="42456"/>
                  </a:lnTo>
                  <a:lnTo>
                    <a:pt x="115455" y="116319"/>
                  </a:lnTo>
                  <a:lnTo>
                    <a:pt x="139319" y="148755"/>
                  </a:lnTo>
                  <a:lnTo>
                    <a:pt x="145097" y="149936"/>
                  </a:lnTo>
                  <a:lnTo>
                    <a:pt x="151307" y="149936"/>
                  </a:lnTo>
                  <a:lnTo>
                    <a:pt x="161290" y="148831"/>
                  </a:lnTo>
                  <a:lnTo>
                    <a:pt x="170180" y="145491"/>
                  </a:lnTo>
                  <a:lnTo>
                    <a:pt x="177965" y="139928"/>
                  </a:lnTo>
                  <a:lnTo>
                    <a:pt x="182537" y="134594"/>
                  </a:lnTo>
                  <a:lnTo>
                    <a:pt x="184658" y="132130"/>
                  </a:lnTo>
                  <a:lnTo>
                    <a:pt x="184658" y="147561"/>
                  </a:lnTo>
                  <a:lnTo>
                    <a:pt x="200596" y="147561"/>
                  </a:lnTo>
                  <a:lnTo>
                    <a:pt x="200596" y="132130"/>
                  </a:lnTo>
                  <a:lnTo>
                    <a:pt x="200596" y="42456"/>
                  </a:lnTo>
                  <a:close/>
                </a:path>
                <a:path w="2816860" h="638175">
                  <a:moveTo>
                    <a:pt x="245973" y="2476"/>
                  </a:moveTo>
                  <a:lnTo>
                    <a:pt x="228155" y="2476"/>
                  </a:lnTo>
                  <a:lnTo>
                    <a:pt x="228155" y="147561"/>
                  </a:lnTo>
                  <a:lnTo>
                    <a:pt x="245973" y="147561"/>
                  </a:lnTo>
                  <a:lnTo>
                    <a:pt x="245973" y="2476"/>
                  </a:lnTo>
                  <a:close/>
                </a:path>
                <a:path w="2816860" h="638175">
                  <a:moveTo>
                    <a:pt x="264160" y="490156"/>
                  </a:moveTo>
                  <a:lnTo>
                    <a:pt x="245745" y="490156"/>
                  </a:lnTo>
                  <a:lnTo>
                    <a:pt x="245745" y="604062"/>
                  </a:lnTo>
                  <a:lnTo>
                    <a:pt x="190334" y="521220"/>
                  </a:lnTo>
                  <a:lnTo>
                    <a:pt x="169545" y="490156"/>
                  </a:lnTo>
                  <a:lnTo>
                    <a:pt x="149847" y="490156"/>
                  </a:lnTo>
                  <a:lnTo>
                    <a:pt x="149847" y="635241"/>
                  </a:lnTo>
                  <a:lnTo>
                    <a:pt x="168262" y="635241"/>
                  </a:lnTo>
                  <a:lnTo>
                    <a:pt x="168262" y="521220"/>
                  </a:lnTo>
                  <a:lnTo>
                    <a:pt x="244462" y="635241"/>
                  </a:lnTo>
                  <a:lnTo>
                    <a:pt x="264160" y="635241"/>
                  </a:lnTo>
                  <a:lnTo>
                    <a:pt x="264160" y="604062"/>
                  </a:lnTo>
                  <a:lnTo>
                    <a:pt x="264160" y="490156"/>
                  </a:lnTo>
                  <a:close/>
                </a:path>
                <a:path w="2816860" h="638175">
                  <a:moveTo>
                    <a:pt x="324256" y="1778"/>
                  </a:moveTo>
                  <a:lnTo>
                    <a:pt x="318185" y="596"/>
                  </a:lnTo>
                  <a:lnTo>
                    <a:pt x="312635" y="0"/>
                  </a:lnTo>
                  <a:lnTo>
                    <a:pt x="299834" y="0"/>
                  </a:lnTo>
                  <a:lnTo>
                    <a:pt x="278523" y="24218"/>
                  </a:lnTo>
                  <a:lnTo>
                    <a:pt x="278523" y="42456"/>
                  </a:lnTo>
                  <a:lnTo>
                    <a:pt x="262788" y="42456"/>
                  </a:lnTo>
                  <a:lnTo>
                    <a:pt x="262788" y="56311"/>
                  </a:lnTo>
                  <a:lnTo>
                    <a:pt x="278523" y="56311"/>
                  </a:lnTo>
                  <a:lnTo>
                    <a:pt x="278523" y="147561"/>
                  </a:lnTo>
                  <a:lnTo>
                    <a:pt x="296240" y="147561"/>
                  </a:lnTo>
                  <a:lnTo>
                    <a:pt x="296240" y="56311"/>
                  </a:lnTo>
                  <a:lnTo>
                    <a:pt x="316725" y="56311"/>
                  </a:lnTo>
                  <a:lnTo>
                    <a:pt x="316725" y="42456"/>
                  </a:lnTo>
                  <a:lnTo>
                    <a:pt x="296240" y="42456"/>
                  </a:lnTo>
                  <a:lnTo>
                    <a:pt x="296240" y="26428"/>
                  </a:lnTo>
                  <a:lnTo>
                    <a:pt x="297357" y="22098"/>
                  </a:lnTo>
                  <a:lnTo>
                    <a:pt x="301853" y="17487"/>
                  </a:lnTo>
                  <a:lnTo>
                    <a:pt x="305676" y="16332"/>
                  </a:lnTo>
                  <a:lnTo>
                    <a:pt x="314388" y="16332"/>
                  </a:lnTo>
                  <a:lnTo>
                    <a:pt x="317881" y="16662"/>
                  </a:lnTo>
                  <a:lnTo>
                    <a:pt x="321576" y="17322"/>
                  </a:lnTo>
                  <a:lnTo>
                    <a:pt x="321741" y="16332"/>
                  </a:lnTo>
                  <a:lnTo>
                    <a:pt x="324256" y="1778"/>
                  </a:lnTo>
                  <a:close/>
                </a:path>
                <a:path w="2816860" h="638175">
                  <a:moveTo>
                    <a:pt x="348576" y="42456"/>
                  </a:moveTo>
                  <a:lnTo>
                    <a:pt x="330758" y="42456"/>
                  </a:lnTo>
                  <a:lnTo>
                    <a:pt x="330758" y="147561"/>
                  </a:lnTo>
                  <a:lnTo>
                    <a:pt x="348576" y="147561"/>
                  </a:lnTo>
                  <a:lnTo>
                    <a:pt x="348576" y="42456"/>
                  </a:lnTo>
                  <a:close/>
                </a:path>
                <a:path w="2816860" h="638175">
                  <a:moveTo>
                    <a:pt x="348576" y="2476"/>
                  </a:moveTo>
                  <a:lnTo>
                    <a:pt x="330758" y="2476"/>
                  </a:lnTo>
                  <a:lnTo>
                    <a:pt x="330758" y="22961"/>
                  </a:lnTo>
                  <a:lnTo>
                    <a:pt x="348576" y="22961"/>
                  </a:lnTo>
                  <a:lnTo>
                    <a:pt x="348576" y="2476"/>
                  </a:lnTo>
                  <a:close/>
                </a:path>
                <a:path w="2816860" h="638175">
                  <a:moveTo>
                    <a:pt x="403796" y="586486"/>
                  </a:moveTo>
                  <a:lnTo>
                    <a:pt x="373773" y="556780"/>
                  </a:lnTo>
                  <a:lnTo>
                    <a:pt x="346938" y="549579"/>
                  </a:lnTo>
                  <a:lnTo>
                    <a:pt x="336346" y="546950"/>
                  </a:lnTo>
                  <a:lnTo>
                    <a:pt x="312343" y="531583"/>
                  </a:lnTo>
                  <a:lnTo>
                    <a:pt x="312369" y="520331"/>
                  </a:lnTo>
                  <a:lnTo>
                    <a:pt x="345694" y="504596"/>
                  </a:lnTo>
                  <a:lnTo>
                    <a:pt x="353555" y="505040"/>
                  </a:lnTo>
                  <a:lnTo>
                    <a:pt x="381025" y="532409"/>
                  </a:lnTo>
                  <a:lnTo>
                    <a:pt x="399440" y="531025"/>
                  </a:lnTo>
                  <a:lnTo>
                    <a:pt x="381571" y="496341"/>
                  </a:lnTo>
                  <a:lnTo>
                    <a:pt x="344906" y="487680"/>
                  </a:lnTo>
                  <a:lnTo>
                    <a:pt x="337642" y="488010"/>
                  </a:lnTo>
                  <a:lnTo>
                    <a:pt x="295910" y="513486"/>
                  </a:lnTo>
                  <a:lnTo>
                    <a:pt x="293839" y="520331"/>
                  </a:lnTo>
                  <a:lnTo>
                    <a:pt x="293839" y="534327"/>
                  </a:lnTo>
                  <a:lnTo>
                    <a:pt x="325437" y="563626"/>
                  </a:lnTo>
                  <a:lnTo>
                    <a:pt x="351548" y="570534"/>
                  </a:lnTo>
                  <a:lnTo>
                    <a:pt x="358889" y="572465"/>
                  </a:lnTo>
                  <a:lnTo>
                    <a:pt x="385279" y="591299"/>
                  </a:lnTo>
                  <a:lnTo>
                    <a:pt x="385279" y="600341"/>
                  </a:lnTo>
                  <a:lnTo>
                    <a:pt x="356577" y="620496"/>
                  </a:lnTo>
                  <a:lnTo>
                    <a:pt x="341007" y="620496"/>
                  </a:lnTo>
                  <a:lnTo>
                    <a:pt x="307263" y="594296"/>
                  </a:lnTo>
                  <a:lnTo>
                    <a:pt x="306400" y="587044"/>
                  </a:lnTo>
                  <a:lnTo>
                    <a:pt x="288290" y="588619"/>
                  </a:lnTo>
                  <a:lnTo>
                    <a:pt x="305269" y="624789"/>
                  </a:lnTo>
                  <a:lnTo>
                    <a:pt x="350151" y="637717"/>
                  </a:lnTo>
                  <a:lnTo>
                    <a:pt x="357746" y="637362"/>
                  </a:lnTo>
                  <a:lnTo>
                    <a:pt x="394322" y="620496"/>
                  </a:lnTo>
                  <a:lnTo>
                    <a:pt x="403796" y="601992"/>
                  </a:lnTo>
                  <a:lnTo>
                    <a:pt x="403796" y="586486"/>
                  </a:lnTo>
                  <a:close/>
                </a:path>
                <a:path w="2816860" h="638175">
                  <a:moveTo>
                    <a:pt x="451408" y="490156"/>
                  </a:moveTo>
                  <a:lnTo>
                    <a:pt x="432206" y="490156"/>
                  </a:lnTo>
                  <a:lnTo>
                    <a:pt x="432206" y="635241"/>
                  </a:lnTo>
                  <a:lnTo>
                    <a:pt x="451408" y="635241"/>
                  </a:lnTo>
                  <a:lnTo>
                    <a:pt x="451408" y="490156"/>
                  </a:lnTo>
                  <a:close/>
                </a:path>
                <a:path w="2816860" h="638175">
                  <a:moveTo>
                    <a:pt x="461098" y="2476"/>
                  </a:moveTo>
                  <a:lnTo>
                    <a:pt x="444868" y="2476"/>
                  </a:lnTo>
                  <a:lnTo>
                    <a:pt x="444868" y="96596"/>
                  </a:lnTo>
                  <a:lnTo>
                    <a:pt x="444347" y="105778"/>
                  </a:lnTo>
                  <a:lnTo>
                    <a:pt x="424637" y="135293"/>
                  </a:lnTo>
                  <a:lnTo>
                    <a:pt x="409143" y="135293"/>
                  </a:lnTo>
                  <a:lnTo>
                    <a:pt x="388251" y="95110"/>
                  </a:lnTo>
                  <a:lnTo>
                    <a:pt x="388747" y="85369"/>
                  </a:lnTo>
                  <a:lnTo>
                    <a:pt x="408152" y="54825"/>
                  </a:lnTo>
                  <a:lnTo>
                    <a:pt x="424180" y="54825"/>
                  </a:lnTo>
                  <a:lnTo>
                    <a:pt x="444868" y="96596"/>
                  </a:lnTo>
                  <a:lnTo>
                    <a:pt x="444868" y="2476"/>
                  </a:lnTo>
                  <a:lnTo>
                    <a:pt x="443382" y="2476"/>
                  </a:lnTo>
                  <a:lnTo>
                    <a:pt x="443382" y="54533"/>
                  </a:lnTo>
                  <a:lnTo>
                    <a:pt x="440283" y="50241"/>
                  </a:lnTo>
                  <a:lnTo>
                    <a:pt x="436257" y="46761"/>
                  </a:lnTo>
                  <a:lnTo>
                    <a:pt x="426364" y="41414"/>
                  </a:lnTo>
                  <a:lnTo>
                    <a:pt x="420712" y="40081"/>
                  </a:lnTo>
                  <a:lnTo>
                    <a:pt x="405739" y="40081"/>
                  </a:lnTo>
                  <a:lnTo>
                    <a:pt x="375196" y="66560"/>
                  </a:lnTo>
                  <a:lnTo>
                    <a:pt x="369951" y="95110"/>
                  </a:lnTo>
                  <a:lnTo>
                    <a:pt x="370306" y="102946"/>
                  </a:lnTo>
                  <a:lnTo>
                    <a:pt x="385038" y="138391"/>
                  </a:lnTo>
                  <a:lnTo>
                    <a:pt x="406793" y="149936"/>
                  </a:lnTo>
                  <a:lnTo>
                    <a:pt x="415175" y="149936"/>
                  </a:lnTo>
                  <a:lnTo>
                    <a:pt x="424281" y="148971"/>
                  </a:lnTo>
                  <a:lnTo>
                    <a:pt x="432219" y="146037"/>
                  </a:lnTo>
                  <a:lnTo>
                    <a:pt x="438975" y="141147"/>
                  </a:lnTo>
                  <a:lnTo>
                    <a:pt x="443750" y="135293"/>
                  </a:lnTo>
                  <a:lnTo>
                    <a:pt x="444563" y="134302"/>
                  </a:lnTo>
                  <a:lnTo>
                    <a:pt x="444563" y="147561"/>
                  </a:lnTo>
                  <a:lnTo>
                    <a:pt x="461098" y="147561"/>
                  </a:lnTo>
                  <a:lnTo>
                    <a:pt x="461098" y="134302"/>
                  </a:lnTo>
                  <a:lnTo>
                    <a:pt x="461098" y="54825"/>
                  </a:lnTo>
                  <a:lnTo>
                    <a:pt x="461098" y="54533"/>
                  </a:lnTo>
                  <a:lnTo>
                    <a:pt x="461098" y="2476"/>
                  </a:lnTo>
                  <a:close/>
                </a:path>
                <a:path w="2816860" h="638175">
                  <a:moveTo>
                    <a:pt x="524484" y="487680"/>
                  </a:moveTo>
                  <a:lnTo>
                    <a:pt x="510222" y="487680"/>
                  </a:lnTo>
                  <a:lnTo>
                    <a:pt x="468160" y="637717"/>
                  </a:lnTo>
                  <a:lnTo>
                    <a:pt x="482511" y="637717"/>
                  </a:lnTo>
                  <a:lnTo>
                    <a:pt x="524484" y="487680"/>
                  </a:lnTo>
                  <a:close/>
                </a:path>
                <a:path w="2816860" h="638175">
                  <a:moveTo>
                    <a:pt x="580110" y="94818"/>
                  </a:moveTo>
                  <a:lnTo>
                    <a:pt x="579424" y="84912"/>
                  </a:lnTo>
                  <a:lnTo>
                    <a:pt x="579272" y="82537"/>
                  </a:lnTo>
                  <a:lnTo>
                    <a:pt x="576757" y="71716"/>
                  </a:lnTo>
                  <a:lnTo>
                    <a:pt x="572592" y="62344"/>
                  </a:lnTo>
                  <a:lnTo>
                    <a:pt x="566966" y="54737"/>
                  </a:lnTo>
                  <a:lnTo>
                    <a:pt x="566750" y="54432"/>
                  </a:lnTo>
                  <a:lnTo>
                    <a:pt x="561301" y="49669"/>
                  </a:lnTo>
                  <a:lnTo>
                    <a:pt x="561301" y="84912"/>
                  </a:lnTo>
                  <a:lnTo>
                    <a:pt x="502615" y="84912"/>
                  </a:lnTo>
                  <a:lnTo>
                    <a:pt x="503212" y="75742"/>
                  </a:lnTo>
                  <a:lnTo>
                    <a:pt x="506298" y="68427"/>
                  </a:lnTo>
                  <a:lnTo>
                    <a:pt x="517448" y="57467"/>
                  </a:lnTo>
                  <a:lnTo>
                    <a:pt x="524319" y="54737"/>
                  </a:lnTo>
                  <a:lnTo>
                    <a:pt x="541540" y="54737"/>
                  </a:lnTo>
                  <a:lnTo>
                    <a:pt x="548894" y="58166"/>
                  </a:lnTo>
                  <a:lnTo>
                    <a:pt x="554570" y="65024"/>
                  </a:lnTo>
                  <a:lnTo>
                    <a:pt x="558266" y="69443"/>
                  </a:lnTo>
                  <a:lnTo>
                    <a:pt x="560514" y="76073"/>
                  </a:lnTo>
                  <a:lnTo>
                    <a:pt x="561301" y="84912"/>
                  </a:lnTo>
                  <a:lnTo>
                    <a:pt x="561301" y="49669"/>
                  </a:lnTo>
                  <a:lnTo>
                    <a:pt x="559574" y="48158"/>
                  </a:lnTo>
                  <a:lnTo>
                    <a:pt x="551446" y="43675"/>
                  </a:lnTo>
                  <a:lnTo>
                    <a:pt x="542353" y="40982"/>
                  </a:lnTo>
                  <a:lnTo>
                    <a:pt x="532307" y="40081"/>
                  </a:lnTo>
                  <a:lnTo>
                    <a:pt x="521919" y="41008"/>
                  </a:lnTo>
                  <a:lnTo>
                    <a:pt x="486625" y="72351"/>
                  </a:lnTo>
                  <a:lnTo>
                    <a:pt x="483222" y="95897"/>
                  </a:lnTo>
                  <a:lnTo>
                    <a:pt x="484060" y="108013"/>
                  </a:lnTo>
                  <a:lnTo>
                    <a:pt x="504063" y="141960"/>
                  </a:lnTo>
                  <a:lnTo>
                    <a:pt x="533298" y="149936"/>
                  </a:lnTo>
                  <a:lnTo>
                    <a:pt x="542036" y="149390"/>
                  </a:lnTo>
                  <a:lnTo>
                    <a:pt x="569442" y="135293"/>
                  </a:lnTo>
                  <a:lnTo>
                    <a:pt x="573290" y="130327"/>
                  </a:lnTo>
                  <a:lnTo>
                    <a:pt x="576859" y="123609"/>
                  </a:lnTo>
                  <a:lnTo>
                    <a:pt x="579513" y="115989"/>
                  </a:lnTo>
                  <a:lnTo>
                    <a:pt x="561111" y="113715"/>
                  </a:lnTo>
                  <a:lnTo>
                    <a:pt x="558406" y="121234"/>
                  </a:lnTo>
                  <a:lnTo>
                    <a:pt x="554736" y="126720"/>
                  </a:lnTo>
                  <a:lnTo>
                    <a:pt x="545503" y="133578"/>
                  </a:lnTo>
                  <a:lnTo>
                    <a:pt x="539927" y="135293"/>
                  </a:lnTo>
                  <a:lnTo>
                    <a:pt x="524624" y="135293"/>
                  </a:lnTo>
                  <a:lnTo>
                    <a:pt x="501624" y="99568"/>
                  </a:lnTo>
                  <a:lnTo>
                    <a:pt x="580009" y="99568"/>
                  </a:lnTo>
                  <a:lnTo>
                    <a:pt x="580110" y="94818"/>
                  </a:lnTo>
                  <a:close/>
                </a:path>
                <a:path w="2816860" h="638175">
                  <a:moveTo>
                    <a:pt x="658520" y="635241"/>
                  </a:moveTo>
                  <a:lnTo>
                    <a:pt x="640537" y="591299"/>
                  </a:lnTo>
                  <a:lnTo>
                    <a:pt x="634136" y="575665"/>
                  </a:lnTo>
                  <a:lnTo>
                    <a:pt x="613791" y="525970"/>
                  </a:lnTo>
                  <a:lnTo>
                    <a:pt x="613791" y="575665"/>
                  </a:lnTo>
                  <a:lnTo>
                    <a:pt x="564591" y="575665"/>
                  </a:lnTo>
                  <a:lnTo>
                    <a:pt x="580529" y="533107"/>
                  </a:lnTo>
                  <a:lnTo>
                    <a:pt x="582917" y="526224"/>
                  </a:lnTo>
                  <a:lnTo>
                    <a:pt x="585012" y="519303"/>
                  </a:lnTo>
                  <a:lnTo>
                    <a:pt x="586828" y="512368"/>
                  </a:lnTo>
                  <a:lnTo>
                    <a:pt x="588352" y="505396"/>
                  </a:lnTo>
                  <a:lnTo>
                    <a:pt x="590257" y="511695"/>
                  </a:lnTo>
                  <a:lnTo>
                    <a:pt x="592607" y="518807"/>
                  </a:lnTo>
                  <a:lnTo>
                    <a:pt x="595401" y="526745"/>
                  </a:lnTo>
                  <a:lnTo>
                    <a:pt x="598639" y="535482"/>
                  </a:lnTo>
                  <a:lnTo>
                    <a:pt x="613791" y="575665"/>
                  </a:lnTo>
                  <a:lnTo>
                    <a:pt x="613791" y="525970"/>
                  </a:lnTo>
                  <a:lnTo>
                    <a:pt x="605370" y="505396"/>
                  </a:lnTo>
                  <a:lnTo>
                    <a:pt x="599135" y="490156"/>
                  </a:lnTo>
                  <a:lnTo>
                    <a:pt x="578446" y="490156"/>
                  </a:lnTo>
                  <a:lnTo>
                    <a:pt x="522732" y="635241"/>
                  </a:lnTo>
                  <a:lnTo>
                    <a:pt x="543115" y="635241"/>
                  </a:lnTo>
                  <a:lnTo>
                    <a:pt x="559054" y="591299"/>
                  </a:lnTo>
                  <a:lnTo>
                    <a:pt x="619721" y="591299"/>
                  </a:lnTo>
                  <a:lnTo>
                    <a:pt x="636651" y="635241"/>
                  </a:lnTo>
                  <a:lnTo>
                    <a:pt x="658520" y="635241"/>
                  </a:lnTo>
                  <a:close/>
                </a:path>
                <a:path w="2816860" h="638175">
                  <a:moveTo>
                    <a:pt x="781748" y="586486"/>
                  </a:moveTo>
                  <a:lnTo>
                    <a:pt x="751725" y="556780"/>
                  </a:lnTo>
                  <a:lnTo>
                    <a:pt x="724890" y="549579"/>
                  </a:lnTo>
                  <a:lnTo>
                    <a:pt x="714298" y="546950"/>
                  </a:lnTo>
                  <a:lnTo>
                    <a:pt x="690295" y="531583"/>
                  </a:lnTo>
                  <a:lnTo>
                    <a:pt x="690321" y="520331"/>
                  </a:lnTo>
                  <a:lnTo>
                    <a:pt x="723646" y="504596"/>
                  </a:lnTo>
                  <a:lnTo>
                    <a:pt x="731507" y="505040"/>
                  </a:lnTo>
                  <a:lnTo>
                    <a:pt x="758977" y="532409"/>
                  </a:lnTo>
                  <a:lnTo>
                    <a:pt x="777392" y="531025"/>
                  </a:lnTo>
                  <a:lnTo>
                    <a:pt x="759523" y="496341"/>
                  </a:lnTo>
                  <a:lnTo>
                    <a:pt x="722858" y="487680"/>
                  </a:lnTo>
                  <a:lnTo>
                    <a:pt x="715594" y="488010"/>
                  </a:lnTo>
                  <a:lnTo>
                    <a:pt x="673862" y="513486"/>
                  </a:lnTo>
                  <a:lnTo>
                    <a:pt x="671791" y="520331"/>
                  </a:lnTo>
                  <a:lnTo>
                    <a:pt x="671791" y="534327"/>
                  </a:lnTo>
                  <a:lnTo>
                    <a:pt x="703389" y="563626"/>
                  </a:lnTo>
                  <a:lnTo>
                    <a:pt x="729500" y="570534"/>
                  </a:lnTo>
                  <a:lnTo>
                    <a:pt x="736841" y="572465"/>
                  </a:lnTo>
                  <a:lnTo>
                    <a:pt x="763231" y="591299"/>
                  </a:lnTo>
                  <a:lnTo>
                    <a:pt x="763231" y="600341"/>
                  </a:lnTo>
                  <a:lnTo>
                    <a:pt x="734529" y="620496"/>
                  </a:lnTo>
                  <a:lnTo>
                    <a:pt x="718959" y="620496"/>
                  </a:lnTo>
                  <a:lnTo>
                    <a:pt x="685215" y="594296"/>
                  </a:lnTo>
                  <a:lnTo>
                    <a:pt x="684352" y="587044"/>
                  </a:lnTo>
                  <a:lnTo>
                    <a:pt x="666242" y="588619"/>
                  </a:lnTo>
                  <a:lnTo>
                    <a:pt x="683221" y="624789"/>
                  </a:lnTo>
                  <a:lnTo>
                    <a:pt x="728103" y="637717"/>
                  </a:lnTo>
                  <a:lnTo>
                    <a:pt x="735698" y="637362"/>
                  </a:lnTo>
                  <a:lnTo>
                    <a:pt x="772274" y="620496"/>
                  </a:lnTo>
                  <a:lnTo>
                    <a:pt x="781748" y="601992"/>
                  </a:lnTo>
                  <a:lnTo>
                    <a:pt x="781748" y="586486"/>
                  </a:lnTo>
                  <a:close/>
                </a:path>
                <a:path w="2816860" h="638175">
                  <a:moveTo>
                    <a:pt x="915860" y="586486"/>
                  </a:moveTo>
                  <a:lnTo>
                    <a:pt x="885837" y="556780"/>
                  </a:lnTo>
                  <a:lnTo>
                    <a:pt x="859002" y="549579"/>
                  </a:lnTo>
                  <a:lnTo>
                    <a:pt x="848410" y="546950"/>
                  </a:lnTo>
                  <a:lnTo>
                    <a:pt x="824407" y="531583"/>
                  </a:lnTo>
                  <a:lnTo>
                    <a:pt x="824433" y="520331"/>
                  </a:lnTo>
                  <a:lnTo>
                    <a:pt x="857758" y="504596"/>
                  </a:lnTo>
                  <a:lnTo>
                    <a:pt x="865619" y="505040"/>
                  </a:lnTo>
                  <a:lnTo>
                    <a:pt x="893089" y="532409"/>
                  </a:lnTo>
                  <a:lnTo>
                    <a:pt x="911504" y="531025"/>
                  </a:lnTo>
                  <a:lnTo>
                    <a:pt x="893635" y="496341"/>
                  </a:lnTo>
                  <a:lnTo>
                    <a:pt x="856970" y="487680"/>
                  </a:lnTo>
                  <a:lnTo>
                    <a:pt x="849706" y="488010"/>
                  </a:lnTo>
                  <a:lnTo>
                    <a:pt x="807974" y="513486"/>
                  </a:lnTo>
                  <a:lnTo>
                    <a:pt x="805903" y="520331"/>
                  </a:lnTo>
                  <a:lnTo>
                    <a:pt x="805903" y="534327"/>
                  </a:lnTo>
                  <a:lnTo>
                    <a:pt x="837501" y="563626"/>
                  </a:lnTo>
                  <a:lnTo>
                    <a:pt x="863612" y="570534"/>
                  </a:lnTo>
                  <a:lnTo>
                    <a:pt x="870953" y="572465"/>
                  </a:lnTo>
                  <a:lnTo>
                    <a:pt x="897343" y="591299"/>
                  </a:lnTo>
                  <a:lnTo>
                    <a:pt x="897343" y="600341"/>
                  </a:lnTo>
                  <a:lnTo>
                    <a:pt x="868641" y="620496"/>
                  </a:lnTo>
                  <a:lnTo>
                    <a:pt x="853071" y="620496"/>
                  </a:lnTo>
                  <a:lnTo>
                    <a:pt x="819327" y="594296"/>
                  </a:lnTo>
                  <a:lnTo>
                    <a:pt x="818464" y="587044"/>
                  </a:lnTo>
                  <a:lnTo>
                    <a:pt x="800354" y="588619"/>
                  </a:lnTo>
                  <a:lnTo>
                    <a:pt x="817333" y="624789"/>
                  </a:lnTo>
                  <a:lnTo>
                    <a:pt x="862215" y="637717"/>
                  </a:lnTo>
                  <a:lnTo>
                    <a:pt x="869810" y="637362"/>
                  </a:lnTo>
                  <a:lnTo>
                    <a:pt x="906386" y="620496"/>
                  </a:lnTo>
                  <a:lnTo>
                    <a:pt x="915860" y="601992"/>
                  </a:lnTo>
                  <a:lnTo>
                    <a:pt x="915860" y="586486"/>
                  </a:lnTo>
                  <a:close/>
                </a:path>
                <a:path w="2816860" h="638175">
                  <a:moveTo>
                    <a:pt x="1051750" y="524916"/>
                  </a:moveTo>
                  <a:lnTo>
                    <a:pt x="1050277" y="518325"/>
                  </a:lnTo>
                  <a:lnTo>
                    <a:pt x="1044879" y="507276"/>
                  </a:lnTo>
                  <a:lnTo>
                    <a:pt x="1044409" y="506310"/>
                  </a:lnTo>
                  <a:lnTo>
                    <a:pt x="1040536" y="501650"/>
                  </a:lnTo>
                  <a:lnTo>
                    <a:pt x="1031951" y="495719"/>
                  </a:lnTo>
                  <a:lnTo>
                    <a:pt x="1031951" y="526643"/>
                  </a:lnTo>
                  <a:lnTo>
                    <a:pt x="1031951" y="541083"/>
                  </a:lnTo>
                  <a:lnTo>
                    <a:pt x="997712" y="559130"/>
                  </a:lnTo>
                  <a:lnTo>
                    <a:pt x="960208" y="559130"/>
                  </a:lnTo>
                  <a:lnTo>
                    <a:pt x="960208" y="507276"/>
                  </a:lnTo>
                  <a:lnTo>
                    <a:pt x="1006030" y="507276"/>
                  </a:lnTo>
                  <a:lnTo>
                    <a:pt x="1031951" y="526643"/>
                  </a:lnTo>
                  <a:lnTo>
                    <a:pt x="1031951" y="495719"/>
                  </a:lnTo>
                  <a:lnTo>
                    <a:pt x="1030897" y="494982"/>
                  </a:lnTo>
                  <a:lnTo>
                    <a:pt x="1024928" y="492721"/>
                  </a:lnTo>
                  <a:lnTo>
                    <a:pt x="1017803" y="491540"/>
                  </a:lnTo>
                  <a:lnTo>
                    <a:pt x="1012723" y="490613"/>
                  </a:lnTo>
                  <a:lnTo>
                    <a:pt x="1005370" y="490156"/>
                  </a:lnTo>
                  <a:lnTo>
                    <a:pt x="941006" y="490156"/>
                  </a:lnTo>
                  <a:lnTo>
                    <a:pt x="941006" y="635241"/>
                  </a:lnTo>
                  <a:lnTo>
                    <a:pt x="960208" y="635241"/>
                  </a:lnTo>
                  <a:lnTo>
                    <a:pt x="960208" y="576249"/>
                  </a:lnTo>
                  <a:lnTo>
                    <a:pt x="997419" y="576249"/>
                  </a:lnTo>
                  <a:lnTo>
                    <a:pt x="1039977" y="563435"/>
                  </a:lnTo>
                  <a:lnTo>
                    <a:pt x="1043254" y="559130"/>
                  </a:lnTo>
                  <a:lnTo>
                    <a:pt x="1045133" y="556679"/>
                  </a:lnTo>
                  <a:lnTo>
                    <a:pt x="1048804" y="549198"/>
                  </a:lnTo>
                  <a:lnTo>
                    <a:pt x="1051013" y="541020"/>
                  </a:lnTo>
                  <a:lnTo>
                    <a:pt x="1051750" y="532117"/>
                  </a:lnTo>
                  <a:lnTo>
                    <a:pt x="1051750" y="524916"/>
                  </a:lnTo>
                  <a:close/>
                </a:path>
                <a:path w="2816860" h="638175">
                  <a:moveTo>
                    <a:pt x="1230071" y="618121"/>
                  </a:moveTo>
                  <a:lnTo>
                    <a:pt x="1137437" y="618121"/>
                  </a:lnTo>
                  <a:lnTo>
                    <a:pt x="1146238" y="607923"/>
                  </a:lnTo>
                  <a:lnTo>
                    <a:pt x="1227696" y="507276"/>
                  </a:lnTo>
                  <a:lnTo>
                    <a:pt x="1227696" y="490156"/>
                  </a:lnTo>
                  <a:lnTo>
                    <a:pt x="1123772" y="490156"/>
                  </a:lnTo>
                  <a:lnTo>
                    <a:pt x="1123772" y="507276"/>
                  </a:lnTo>
                  <a:lnTo>
                    <a:pt x="1204734" y="507276"/>
                  </a:lnTo>
                  <a:lnTo>
                    <a:pt x="1199984" y="512152"/>
                  </a:lnTo>
                  <a:lnTo>
                    <a:pt x="1194968" y="517893"/>
                  </a:lnTo>
                  <a:lnTo>
                    <a:pt x="1115364" y="617423"/>
                  </a:lnTo>
                  <a:lnTo>
                    <a:pt x="1115364" y="635241"/>
                  </a:lnTo>
                  <a:lnTo>
                    <a:pt x="1230071" y="635241"/>
                  </a:lnTo>
                  <a:lnTo>
                    <a:pt x="1230071" y="618121"/>
                  </a:lnTo>
                  <a:close/>
                </a:path>
                <a:path w="2816860" h="638175">
                  <a:moveTo>
                    <a:pt x="1338275" y="583018"/>
                  </a:moveTo>
                  <a:lnTo>
                    <a:pt x="1335900" y="575221"/>
                  </a:lnTo>
                  <a:lnTo>
                    <a:pt x="1327785" y="564578"/>
                  </a:lnTo>
                  <a:lnTo>
                    <a:pt x="1326400" y="562749"/>
                  </a:lnTo>
                  <a:lnTo>
                    <a:pt x="1319733" y="558634"/>
                  </a:lnTo>
                  <a:lnTo>
                    <a:pt x="1311160" y="556653"/>
                  </a:lnTo>
                  <a:lnTo>
                    <a:pt x="1317752" y="553618"/>
                  </a:lnTo>
                  <a:lnTo>
                    <a:pt x="1320787" y="551116"/>
                  </a:lnTo>
                  <a:lnTo>
                    <a:pt x="1322730" y="549529"/>
                  </a:lnTo>
                  <a:lnTo>
                    <a:pt x="1329461" y="539242"/>
                  </a:lnTo>
                  <a:lnTo>
                    <a:pt x="1331150" y="533527"/>
                  </a:lnTo>
                  <a:lnTo>
                    <a:pt x="1331048" y="520331"/>
                  </a:lnTo>
                  <a:lnTo>
                    <a:pt x="1329385" y="514426"/>
                  </a:lnTo>
                  <a:lnTo>
                    <a:pt x="1323225" y="504202"/>
                  </a:lnTo>
                  <a:lnTo>
                    <a:pt x="1322324" y="502691"/>
                  </a:lnTo>
                  <a:lnTo>
                    <a:pt x="1317231" y="498055"/>
                  </a:lnTo>
                  <a:lnTo>
                    <a:pt x="1303896" y="491261"/>
                  </a:lnTo>
                  <a:lnTo>
                    <a:pt x="1296606" y="489559"/>
                  </a:lnTo>
                  <a:lnTo>
                    <a:pt x="1288694" y="489559"/>
                  </a:lnTo>
                  <a:lnTo>
                    <a:pt x="1250378" y="511276"/>
                  </a:lnTo>
                  <a:lnTo>
                    <a:pt x="1245044" y="527164"/>
                  </a:lnTo>
                  <a:lnTo>
                    <a:pt x="1262862" y="530326"/>
                  </a:lnTo>
                  <a:lnTo>
                    <a:pt x="1264183" y="521627"/>
                  </a:lnTo>
                  <a:lnTo>
                    <a:pt x="1267142" y="515086"/>
                  </a:lnTo>
                  <a:lnTo>
                    <a:pt x="1276388" y="506387"/>
                  </a:lnTo>
                  <a:lnTo>
                    <a:pt x="1282153" y="504202"/>
                  </a:lnTo>
                  <a:lnTo>
                    <a:pt x="1296085" y="504202"/>
                  </a:lnTo>
                  <a:lnTo>
                    <a:pt x="1301788" y="506349"/>
                  </a:lnTo>
                  <a:lnTo>
                    <a:pt x="1310627" y="514921"/>
                  </a:lnTo>
                  <a:lnTo>
                    <a:pt x="1312837" y="520331"/>
                  </a:lnTo>
                  <a:lnTo>
                    <a:pt x="1312837" y="535114"/>
                  </a:lnTo>
                  <a:lnTo>
                    <a:pt x="1309801" y="541223"/>
                  </a:lnTo>
                  <a:lnTo>
                    <a:pt x="1297660" y="549135"/>
                  </a:lnTo>
                  <a:lnTo>
                    <a:pt x="1290828" y="551116"/>
                  </a:lnTo>
                  <a:lnTo>
                    <a:pt x="1282522" y="551116"/>
                  </a:lnTo>
                  <a:lnTo>
                    <a:pt x="1281569" y="551053"/>
                  </a:lnTo>
                  <a:lnTo>
                    <a:pt x="1280375" y="550913"/>
                  </a:lnTo>
                  <a:lnTo>
                    <a:pt x="1278394" y="566559"/>
                  </a:lnTo>
                  <a:lnTo>
                    <a:pt x="1283411" y="565238"/>
                  </a:lnTo>
                  <a:lnTo>
                    <a:pt x="1287602" y="564578"/>
                  </a:lnTo>
                  <a:lnTo>
                    <a:pt x="1299210" y="564578"/>
                  </a:lnTo>
                  <a:lnTo>
                    <a:pt x="1306004" y="567232"/>
                  </a:lnTo>
                  <a:lnTo>
                    <a:pt x="1316697" y="577850"/>
                  </a:lnTo>
                  <a:lnTo>
                    <a:pt x="1319364" y="584606"/>
                  </a:lnTo>
                  <a:lnTo>
                    <a:pt x="1319288" y="601535"/>
                  </a:lnTo>
                  <a:lnTo>
                    <a:pt x="1316482" y="608545"/>
                  </a:lnTo>
                  <a:lnTo>
                    <a:pt x="1304937" y="620166"/>
                  </a:lnTo>
                  <a:lnTo>
                    <a:pt x="1297863" y="623062"/>
                  </a:lnTo>
                  <a:lnTo>
                    <a:pt x="1282420" y="623062"/>
                  </a:lnTo>
                  <a:lnTo>
                    <a:pt x="1276438" y="620839"/>
                  </a:lnTo>
                  <a:lnTo>
                    <a:pt x="1266609" y="611936"/>
                  </a:lnTo>
                  <a:lnTo>
                    <a:pt x="1263116" y="604659"/>
                  </a:lnTo>
                  <a:lnTo>
                    <a:pt x="1261071" y="594563"/>
                  </a:lnTo>
                  <a:lnTo>
                    <a:pt x="1243266" y="596938"/>
                  </a:lnTo>
                  <a:lnTo>
                    <a:pt x="1264373" y="631418"/>
                  </a:lnTo>
                  <a:lnTo>
                    <a:pt x="1289380" y="637819"/>
                  </a:lnTo>
                  <a:lnTo>
                    <a:pt x="1299502" y="636993"/>
                  </a:lnTo>
                  <a:lnTo>
                    <a:pt x="1308722" y="634517"/>
                  </a:lnTo>
                  <a:lnTo>
                    <a:pt x="1317028" y="630389"/>
                  </a:lnTo>
                  <a:lnTo>
                    <a:pt x="1324419" y="624598"/>
                  </a:lnTo>
                  <a:lnTo>
                    <a:pt x="1325753" y="623062"/>
                  </a:lnTo>
                  <a:lnTo>
                    <a:pt x="1330477" y="617639"/>
                  </a:lnTo>
                  <a:lnTo>
                    <a:pt x="1334808" y="609942"/>
                  </a:lnTo>
                  <a:lnTo>
                    <a:pt x="1337398" y="601535"/>
                  </a:lnTo>
                  <a:lnTo>
                    <a:pt x="1338275" y="592391"/>
                  </a:lnTo>
                  <a:lnTo>
                    <a:pt x="1338275" y="583018"/>
                  </a:lnTo>
                  <a:close/>
                </a:path>
                <a:path w="2816860" h="638175">
                  <a:moveTo>
                    <a:pt x="1451216" y="555879"/>
                  </a:moveTo>
                  <a:lnTo>
                    <a:pt x="1441856" y="512254"/>
                  </a:lnTo>
                  <a:lnTo>
                    <a:pt x="1431556" y="500329"/>
                  </a:lnTo>
                  <a:lnTo>
                    <a:pt x="1431556" y="547878"/>
                  </a:lnTo>
                  <a:lnTo>
                    <a:pt x="1428902" y="555879"/>
                  </a:lnTo>
                  <a:lnTo>
                    <a:pt x="1418272" y="567436"/>
                  </a:lnTo>
                  <a:lnTo>
                    <a:pt x="1411490" y="570318"/>
                  </a:lnTo>
                  <a:lnTo>
                    <a:pt x="1395069" y="570318"/>
                  </a:lnTo>
                  <a:lnTo>
                    <a:pt x="1388186" y="567436"/>
                  </a:lnTo>
                  <a:lnTo>
                    <a:pt x="1377035" y="555879"/>
                  </a:lnTo>
                  <a:lnTo>
                    <a:pt x="1374368" y="548716"/>
                  </a:lnTo>
                  <a:lnTo>
                    <a:pt x="1374470" y="536168"/>
                  </a:lnTo>
                  <a:lnTo>
                    <a:pt x="1395818" y="504304"/>
                  </a:lnTo>
                  <a:lnTo>
                    <a:pt x="1411401" y="504304"/>
                  </a:lnTo>
                  <a:lnTo>
                    <a:pt x="1431556" y="547878"/>
                  </a:lnTo>
                  <a:lnTo>
                    <a:pt x="1431556" y="500329"/>
                  </a:lnTo>
                  <a:lnTo>
                    <a:pt x="1401559" y="489559"/>
                  </a:lnTo>
                  <a:lnTo>
                    <a:pt x="1392174" y="490410"/>
                  </a:lnTo>
                  <a:lnTo>
                    <a:pt x="1359192" y="518629"/>
                  </a:lnTo>
                  <a:lnTo>
                    <a:pt x="1355979" y="539140"/>
                  </a:lnTo>
                  <a:lnTo>
                    <a:pt x="1356715" y="548716"/>
                  </a:lnTo>
                  <a:lnTo>
                    <a:pt x="1382255" y="582790"/>
                  </a:lnTo>
                  <a:lnTo>
                    <a:pt x="1398892" y="586054"/>
                  </a:lnTo>
                  <a:lnTo>
                    <a:pt x="1406080" y="586054"/>
                  </a:lnTo>
                  <a:lnTo>
                    <a:pt x="1412760" y="584288"/>
                  </a:lnTo>
                  <a:lnTo>
                    <a:pt x="1425105" y="577227"/>
                  </a:lnTo>
                  <a:lnTo>
                    <a:pt x="1429969" y="572630"/>
                  </a:lnTo>
                  <a:lnTo>
                    <a:pt x="1431417" y="570318"/>
                  </a:lnTo>
                  <a:lnTo>
                    <a:pt x="1433537" y="566953"/>
                  </a:lnTo>
                  <a:lnTo>
                    <a:pt x="1426972" y="605066"/>
                  </a:lnTo>
                  <a:lnTo>
                    <a:pt x="1405255" y="623062"/>
                  </a:lnTo>
                  <a:lnTo>
                    <a:pt x="1393367" y="623062"/>
                  </a:lnTo>
                  <a:lnTo>
                    <a:pt x="1388135" y="621258"/>
                  </a:lnTo>
                  <a:lnTo>
                    <a:pt x="1379956" y="613994"/>
                  </a:lnTo>
                  <a:lnTo>
                    <a:pt x="1377188" y="608152"/>
                  </a:lnTo>
                  <a:lnTo>
                    <a:pt x="1375727" y="600100"/>
                  </a:lnTo>
                  <a:lnTo>
                    <a:pt x="1358607" y="601687"/>
                  </a:lnTo>
                  <a:lnTo>
                    <a:pt x="1383919" y="635355"/>
                  </a:lnTo>
                  <a:lnTo>
                    <a:pt x="1399387" y="637717"/>
                  </a:lnTo>
                  <a:lnTo>
                    <a:pt x="1407147" y="637184"/>
                  </a:lnTo>
                  <a:lnTo>
                    <a:pt x="1433982" y="623062"/>
                  </a:lnTo>
                  <a:lnTo>
                    <a:pt x="1449832" y="584708"/>
                  </a:lnTo>
                  <a:lnTo>
                    <a:pt x="1451127" y="566953"/>
                  </a:lnTo>
                  <a:lnTo>
                    <a:pt x="1451165" y="565937"/>
                  </a:lnTo>
                  <a:lnTo>
                    <a:pt x="1451216" y="555879"/>
                  </a:lnTo>
                  <a:close/>
                </a:path>
                <a:path w="2816860" h="638175">
                  <a:moveTo>
                    <a:pt x="1563331" y="563689"/>
                  </a:moveTo>
                  <a:lnTo>
                    <a:pt x="1557883" y="520915"/>
                  </a:lnTo>
                  <a:lnTo>
                    <a:pt x="1548765" y="504304"/>
                  </a:lnTo>
                  <a:lnTo>
                    <a:pt x="1547228" y="501916"/>
                  </a:lnTo>
                  <a:lnTo>
                    <a:pt x="1545018" y="499859"/>
                  </a:lnTo>
                  <a:lnTo>
                    <a:pt x="1545018" y="563689"/>
                  </a:lnTo>
                  <a:lnTo>
                    <a:pt x="1544485" y="580059"/>
                  </a:lnTo>
                  <a:lnTo>
                    <a:pt x="1531061" y="619125"/>
                  </a:lnTo>
                  <a:lnTo>
                    <a:pt x="1524203" y="623062"/>
                  </a:lnTo>
                  <a:lnTo>
                    <a:pt x="1507845" y="623062"/>
                  </a:lnTo>
                  <a:lnTo>
                    <a:pt x="1487538" y="580021"/>
                  </a:lnTo>
                  <a:lnTo>
                    <a:pt x="1487030" y="563689"/>
                  </a:lnTo>
                  <a:lnTo>
                    <a:pt x="1487601" y="547230"/>
                  </a:lnTo>
                  <a:lnTo>
                    <a:pt x="1501114" y="507771"/>
                  </a:lnTo>
                  <a:lnTo>
                    <a:pt x="1507642" y="504304"/>
                  </a:lnTo>
                  <a:lnTo>
                    <a:pt x="1524139" y="504304"/>
                  </a:lnTo>
                  <a:lnTo>
                    <a:pt x="1544485" y="547281"/>
                  </a:lnTo>
                  <a:lnTo>
                    <a:pt x="1545018" y="563689"/>
                  </a:lnTo>
                  <a:lnTo>
                    <a:pt x="1545018" y="499859"/>
                  </a:lnTo>
                  <a:lnTo>
                    <a:pt x="1542376" y="497395"/>
                  </a:lnTo>
                  <a:lnTo>
                    <a:pt x="1530642" y="491121"/>
                  </a:lnTo>
                  <a:lnTo>
                    <a:pt x="1523809" y="489559"/>
                  </a:lnTo>
                  <a:lnTo>
                    <a:pt x="1516024" y="489559"/>
                  </a:lnTo>
                  <a:lnTo>
                    <a:pt x="1480591" y="508381"/>
                  </a:lnTo>
                  <a:lnTo>
                    <a:pt x="1469047" y="551459"/>
                  </a:lnTo>
                  <a:lnTo>
                    <a:pt x="1468716" y="563689"/>
                  </a:lnTo>
                  <a:lnTo>
                    <a:pt x="1469605" y="582701"/>
                  </a:lnTo>
                  <a:lnTo>
                    <a:pt x="1483067" y="622668"/>
                  </a:lnTo>
                  <a:lnTo>
                    <a:pt x="1516024" y="637717"/>
                  </a:lnTo>
                  <a:lnTo>
                    <a:pt x="1523644" y="637184"/>
                  </a:lnTo>
                  <a:lnTo>
                    <a:pt x="1548320" y="623062"/>
                  </a:lnTo>
                  <a:lnTo>
                    <a:pt x="1551533" y="618820"/>
                  </a:lnTo>
                  <a:lnTo>
                    <a:pt x="1563001" y="575843"/>
                  </a:lnTo>
                  <a:lnTo>
                    <a:pt x="1563331" y="563689"/>
                  </a:lnTo>
                  <a:close/>
                </a:path>
                <a:path w="2816860" h="638175">
                  <a:moveTo>
                    <a:pt x="1611782" y="614946"/>
                  </a:moveTo>
                  <a:lnTo>
                    <a:pt x="1591487" y="614946"/>
                  </a:lnTo>
                  <a:lnTo>
                    <a:pt x="1591487" y="635241"/>
                  </a:lnTo>
                  <a:lnTo>
                    <a:pt x="1611782" y="635241"/>
                  </a:lnTo>
                  <a:lnTo>
                    <a:pt x="1611782" y="614946"/>
                  </a:lnTo>
                  <a:close/>
                </a:path>
                <a:path w="2816860" h="638175">
                  <a:moveTo>
                    <a:pt x="1704987" y="489559"/>
                  </a:moveTo>
                  <a:lnTo>
                    <a:pt x="1693506" y="489559"/>
                  </a:lnTo>
                  <a:lnTo>
                    <a:pt x="1690395" y="495820"/>
                  </a:lnTo>
                  <a:lnTo>
                    <a:pt x="1685124" y="502285"/>
                  </a:lnTo>
                  <a:lnTo>
                    <a:pt x="1651533" y="525983"/>
                  </a:lnTo>
                  <a:lnTo>
                    <a:pt x="1651533" y="543204"/>
                  </a:lnTo>
                  <a:lnTo>
                    <a:pt x="1687169" y="521716"/>
                  </a:lnTo>
                  <a:lnTo>
                    <a:pt x="1687169" y="635241"/>
                  </a:lnTo>
                  <a:lnTo>
                    <a:pt x="1704987" y="635241"/>
                  </a:lnTo>
                  <a:lnTo>
                    <a:pt x="1704987" y="521716"/>
                  </a:lnTo>
                  <a:lnTo>
                    <a:pt x="1704987" y="489559"/>
                  </a:lnTo>
                  <a:close/>
                </a:path>
                <a:path w="2816860" h="638175">
                  <a:moveTo>
                    <a:pt x="1803412" y="573773"/>
                  </a:moveTo>
                  <a:lnTo>
                    <a:pt x="1748675" y="573773"/>
                  </a:lnTo>
                  <a:lnTo>
                    <a:pt x="1748675" y="591693"/>
                  </a:lnTo>
                  <a:lnTo>
                    <a:pt x="1803412" y="591693"/>
                  </a:lnTo>
                  <a:lnTo>
                    <a:pt x="1803412" y="573773"/>
                  </a:lnTo>
                  <a:close/>
                </a:path>
                <a:path w="2816860" h="638175">
                  <a:moveTo>
                    <a:pt x="1911337" y="618121"/>
                  </a:moveTo>
                  <a:lnTo>
                    <a:pt x="1840179" y="618121"/>
                  </a:lnTo>
                  <a:lnTo>
                    <a:pt x="1842160" y="614883"/>
                  </a:lnTo>
                  <a:lnTo>
                    <a:pt x="1868284" y="590207"/>
                  </a:lnTo>
                  <a:lnTo>
                    <a:pt x="1877199" y="582536"/>
                  </a:lnTo>
                  <a:lnTo>
                    <a:pt x="1905203" y="552564"/>
                  </a:lnTo>
                  <a:lnTo>
                    <a:pt x="1911134" y="529844"/>
                  </a:lnTo>
                  <a:lnTo>
                    <a:pt x="1910372" y="521639"/>
                  </a:lnTo>
                  <a:lnTo>
                    <a:pt x="1884603" y="492455"/>
                  </a:lnTo>
                  <a:lnTo>
                    <a:pt x="1865909" y="489559"/>
                  </a:lnTo>
                  <a:lnTo>
                    <a:pt x="1856079" y="490232"/>
                  </a:lnTo>
                  <a:lnTo>
                    <a:pt x="1823275" y="513473"/>
                  </a:lnTo>
                  <a:lnTo>
                    <a:pt x="1818805" y="531520"/>
                  </a:lnTo>
                  <a:lnTo>
                    <a:pt x="1837105" y="533400"/>
                  </a:lnTo>
                  <a:lnTo>
                    <a:pt x="1837169" y="524294"/>
                  </a:lnTo>
                  <a:lnTo>
                    <a:pt x="1839785" y="517169"/>
                  </a:lnTo>
                  <a:lnTo>
                    <a:pt x="1850072" y="506882"/>
                  </a:lnTo>
                  <a:lnTo>
                    <a:pt x="1856930" y="504304"/>
                  </a:lnTo>
                  <a:lnTo>
                    <a:pt x="1873631" y="504304"/>
                  </a:lnTo>
                  <a:lnTo>
                    <a:pt x="1880209" y="506730"/>
                  </a:lnTo>
                  <a:lnTo>
                    <a:pt x="1890306" y="516432"/>
                  </a:lnTo>
                  <a:lnTo>
                    <a:pt x="1892833" y="522389"/>
                  </a:lnTo>
                  <a:lnTo>
                    <a:pt x="1892833" y="536168"/>
                  </a:lnTo>
                  <a:lnTo>
                    <a:pt x="1863407" y="572414"/>
                  </a:lnTo>
                  <a:lnTo>
                    <a:pt x="1845373" y="587654"/>
                  </a:lnTo>
                  <a:lnTo>
                    <a:pt x="1839099" y="593331"/>
                  </a:lnTo>
                  <a:lnTo>
                    <a:pt x="1817509" y="622871"/>
                  </a:lnTo>
                  <a:lnTo>
                    <a:pt x="1815998" y="626833"/>
                  </a:lnTo>
                  <a:lnTo>
                    <a:pt x="1815299" y="630948"/>
                  </a:lnTo>
                  <a:lnTo>
                    <a:pt x="1815439" y="635241"/>
                  </a:lnTo>
                  <a:lnTo>
                    <a:pt x="1911337" y="635241"/>
                  </a:lnTo>
                  <a:lnTo>
                    <a:pt x="1911337" y="618121"/>
                  </a:lnTo>
                  <a:close/>
                </a:path>
                <a:path w="2816860" h="638175">
                  <a:moveTo>
                    <a:pt x="2025103" y="563689"/>
                  </a:moveTo>
                  <a:lnTo>
                    <a:pt x="2019655" y="520915"/>
                  </a:lnTo>
                  <a:lnTo>
                    <a:pt x="2010537" y="504304"/>
                  </a:lnTo>
                  <a:lnTo>
                    <a:pt x="2009000" y="501916"/>
                  </a:lnTo>
                  <a:lnTo>
                    <a:pt x="2006790" y="499859"/>
                  </a:lnTo>
                  <a:lnTo>
                    <a:pt x="2006790" y="563689"/>
                  </a:lnTo>
                  <a:lnTo>
                    <a:pt x="2006257" y="580059"/>
                  </a:lnTo>
                  <a:lnTo>
                    <a:pt x="1992833" y="619125"/>
                  </a:lnTo>
                  <a:lnTo>
                    <a:pt x="1985975" y="623074"/>
                  </a:lnTo>
                  <a:lnTo>
                    <a:pt x="1969617" y="623074"/>
                  </a:lnTo>
                  <a:lnTo>
                    <a:pt x="1949310" y="580021"/>
                  </a:lnTo>
                  <a:lnTo>
                    <a:pt x="1948802" y="563689"/>
                  </a:lnTo>
                  <a:lnTo>
                    <a:pt x="1949373" y="547230"/>
                  </a:lnTo>
                  <a:lnTo>
                    <a:pt x="1962886" y="507771"/>
                  </a:lnTo>
                  <a:lnTo>
                    <a:pt x="1969414" y="504304"/>
                  </a:lnTo>
                  <a:lnTo>
                    <a:pt x="1985911" y="504304"/>
                  </a:lnTo>
                  <a:lnTo>
                    <a:pt x="2006257" y="547281"/>
                  </a:lnTo>
                  <a:lnTo>
                    <a:pt x="2006790" y="563689"/>
                  </a:lnTo>
                  <a:lnTo>
                    <a:pt x="2006790" y="499859"/>
                  </a:lnTo>
                  <a:lnTo>
                    <a:pt x="2004148" y="497395"/>
                  </a:lnTo>
                  <a:lnTo>
                    <a:pt x="1992414" y="491121"/>
                  </a:lnTo>
                  <a:lnTo>
                    <a:pt x="1985581" y="489559"/>
                  </a:lnTo>
                  <a:lnTo>
                    <a:pt x="1977796" y="489559"/>
                  </a:lnTo>
                  <a:lnTo>
                    <a:pt x="1942363" y="508381"/>
                  </a:lnTo>
                  <a:lnTo>
                    <a:pt x="1930819" y="551459"/>
                  </a:lnTo>
                  <a:lnTo>
                    <a:pt x="1930488" y="563689"/>
                  </a:lnTo>
                  <a:lnTo>
                    <a:pt x="1931377" y="582714"/>
                  </a:lnTo>
                  <a:lnTo>
                    <a:pt x="1944839" y="622668"/>
                  </a:lnTo>
                  <a:lnTo>
                    <a:pt x="1977796" y="637717"/>
                  </a:lnTo>
                  <a:lnTo>
                    <a:pt x="1985416" y="637184"/>
                  </a:lnTo>
                  <a:lnTo>
                    <a:pt x="2010092" y="623074"/>
                  </a:lnTo>
                  <a:lnTo>
                    <a:pt x="2013305" y="618820"/>
                  </a:lnTo>
                  <a:lnTo>
                    <a:pt x="2024773" y="575843"/>
                  </a:lnTo>
                  <a:lnTo>
                    <a:pt x="2025103" y="563689"/>
                  </a:lnTo>
                  <a:close/>
                </a:path>
                <a:path w="2816860" h="638175">
                  <a:moveTo>
                    <a:pt x="2110359" y="489559"/>
                  </a:moveTo>
                  <a:lnTo>
                    <a:pt x="2098890" y="489559"/>
                  </a:lnTo>
                  <a:lnTo>
                    <a:pt x="2095779" y="495820"/>
                  </a:lnTo>
                  <a:lnTo>
                    <a:pt x="2090508" y="502297"/>
                  </a:lnTo>
                  <a:lnTo>
                    <a:pt x="2056917" y="525983"/>
                  </a:lnTo>
                  <a:lnTo>
                    <a:pt x="2056917" y="543204"/>
                  </a:lnTo>
                  <a:lnTo>
                    <a:pt x="2092553" y="521728"/>
                  </a:lnTo>
                  <a:lnTo>
                    <a:pt x="2092553" y="635241"/>
                  </a:lnTo>
                  <a:lnTo>
                    <a:pt x="2110359" y="635241"/>
                  </a:lnTo>
                  <a:lnTo>
                    <a:pt x="2110359" y="521728"/>
                  </a:lnTo>
                  <a:lnTo>
                    <a:pt x="2110359" y="489559"/>
                  </a:lnTo>
                  <a:close/>
                </a:path>
                <a:path w="2816860" h="638175">
                  <a:moveTo>
                    <a:pt x="2251151" y="492036"/>
                  </a:moveTo>
                  <a:lnTo>
                    <a:pt x="2157222" y="492036"/>
                  </a:lnTo>
                  <a:lnTo>
                    <a:pt x="2157222" y="509155"/>
                  </a:lnTo>
                  <a:lnTo>
                    <a:pt x="2228291" y="509155"/>
                  </a:lnTo>
                  <a:lnTo>
                    <a:pt x="2221598" y="517321"/>
                  </a:lnTo>
                  <a:lnTo>
                    <a:pt x="2197036" y="558482"/>
                  </a:lnTo>
                  <a:lnTo>
                    <a:pt x="2181402" y="605561"/>
                  </a:lnTo>
                  <a:lnTo>
                    <a:pt x="2177516" y="635241"/>
                  </a:lnTo>
                  <a:lnTo>
                    <a:pt x="2195830" y="635241"/>
                  </a:lnTo>
                  <a:lnTo>
                    <a:pt x="2196808" y="624624"/>
                  </a:lnTo>
                  <a:lnTo>
                    <a:pt x="2198268" y="614438"/>
                  </a:lnTo>
                  <a:lnTo>
                    <a:pt x="2211616" y="569887"/>
                  </a:lnTo>
                  <a:lnTo>
                    <a:pt x="2230501" y="533476"/>
                  </a:lnTo>
                  <a:lnTo>
                    <a:pt x="2251151" y="505891"/>
                  </a:lnTo>
                  <a:lnTo>
                    <a:pt x="2251151" y="492036"/>
                  </a:lnTo>
                  <a:close/>
                </a:path>
                <a:path w="2816860" h="638175">
                  <a:moveTo>
                    <a:pt x="2457005" y="530136"/>
                  </a:moveTo>
                  <a:lnTo>
                    <a:pt x="2439682" y="530136"/>
                  </a:lnTo>
                  <a:lnTo>
                    <a:pt x="2421610" y="591096"/>
                  </a:lnTo>
                  <a:lnTo>
                    <a:pt x="2415629" y="611187"/>
                  </a:lnTo>
                  <a:lnTo>
                    <a:pt x="2410333" y="590905"/>
                  </a:lnTo>
                  <a:lnTo>
                    <a:pt x="2400897" y="554380"/>
                  </a:lnTo>
                  <a:lnTo>
                    <a:pt x="2394648" y="530136"/>
                  </a:lnTo>
                  <a:lnTo>
                    <a:pt x="2376335" y="530136"/>
                  </a:lnTo>
                  <a:lnTo>
                    <a:pt x="2359609" y="591693"/>
                  </a:lnTo>
                  <a:lnTo>
                    <a:pt x="2354440" y="612241"/>
                  </a:lnTo>
                  <a:lnTo>
                    <a:pt x="2354173" y="613371"/>
                  </a:lnTo>
                  <a:lnTo>
                    <a:pt x="2331212" y="530136"/>
                  </a:lnTo>
                  <a:lnTo>
                    <a:pt x="2312797" y="530136"/>
                  </a:lnTo>
                  <a:lnTo>
                    <a:pt x="2344966" y="635241"/>
                  </a:lnTo>
                  <a:lnTo>
                    <a:pt x="2363571" y="635241"/>
                  </a:lnTo>
                  <a:lnTo>
                    <a:pt x="2369324" y="613371"/>
                  </a:lnTo>
                  <a:lnTo>
                    <a:pt x="2384856" y="554380"/>
                  </a:lnTo>
                  <a:lnTo>
                    <a:pt x="2388908" y="572300"/>
                  </a:lnTo>
                  <a:lnTo>
                    <a:pt x="2405634" y="635241"/>
                  </a:lnTo>
                  <a:lnTo>
                    <a:pt x="2424138" y="635241"/>
                  </a:lnTo>
                  <a:lnTo>
                    <a:pt x="2431656" y="611187"/>
                  </a:lnTo>
                  <a:lnTo>
                    <a:pt x="2457005" y="530136"/>
                  </a:lnTo>
                  <a:close/>
                </a:path>
                <a:path w="2816860" h="638175">
                  <a:moveTo>
                    <a:pt x="2555951" y="558342"/>
                  </a:moveTo>
                  <a:lnTo>
                    <a:pt x="2554719" y="550494"/>
                  </a:lnTo>
                  <a:lnTo>
                    <a:pt x="2551328" y="543102"/>
                  </a:lnTo>
                  <a:lnTo>
                    <a:pt x="2550922" y="542213"/>
                  </a:lnTo>
                  <a:lnTo>
                    <a:pt x="2549766" y="539673"/>
                  </a:lnTo>
                  <a:lnTo>
                    <a:pt x="2545664" y="535432"/>
                  </a:lnTo>
                  <a:lnTo>
                    <a:pt x="2534183" y="529297"/>
                  </a:lnTo>
                  <a:lnTo>
                    <a:pt x="2527427" y="527761"/>
                  </a:lnTo>
                  <a:lnTo>
                    <a:pt x="2519629" y="527761"/>
                  </a:lnTo>
                  <a:lnTo>
                    <a:pt x="2510536" y="528675"/>
                  </a:lnTo>
                  <a:lnTo>
                    <a:pt x="2502255" y="531380"/>
                  </a:lnTo>
                  <a:lnTo>
                    <a:pt x="2494800" y="535889"/>
                  </a:lnTo>
                  <a:lnTo>
                    <a:pt x="2488158" y="542213"/>
                  </a:lnTo>
                  <a:lnTo>
                    <a:pt x="2488158" y="490156"/>
                  </a:lnTo>
                  <a:lnTo>
                    <a:pt x="2470353" y="490156"/>
                  </a:lnTo>
                  <a:lnTo>
                    <a:pt x="2470353" y="635241"/>
                  </a:lnTo>
                  <a:lnTo>
                    <a:pt x="2488158" y="635241"/>
                  </a:lnTo>
                  <a:lnTo>
                    <a:pt x="2488158" y="569493"/>
                  </a:lnTo>
                  <a:lnTo>
                    <a:pt x="2489149" y="563029"/>
                  </a:lnTo>
                  <a:lnTo>
                    <a:pt x="2493111" y="553656"/>
                  </a:lnTo>
                  <a:lnTo>
                    <a:pt x="2496426" y="549948"/>
                  </a:lnTo>
                  <a:lnTo>
                    <a:pt x="2505735" y="544474"/>
                  </a:lnTo>
                  <a:lnTo>
                    <a:pt x="2510701" y="543102"/>
                  </a:lnTo>
                  <a:lnTo>
                    <a:pt x="2523032" y="543102"/>
                  </a:lnTo>
                  <a:lnTo>
                    <a:pt x="2528493" y="545134"/>
                  </a:lnTo>
                  <a:lnTo>
                    <a:pt x="2536215" y="553250"/>
                  </a:lnTo>
                  <a:lnTo>
                    <a:pt x="2538145" y="559727"/>
                  </a:lnTo>
                  <a:lnTo>
                    <a:pt x="2538145" y="635241"/>
                  </a:lnTo>
                  <a:lnTo>
                    <a:pt x="2555951" y="635241"/>
                  </a:lnTo>
                  <a:lnTo>
                    <a:pt x="2555951" y="558342"/>
                  </a:lnTo>
                  <a:close/>
                </a:path>
                <a:path w="2816860" h="638175">
                  <a:moveTo>
                    <a:pt x="2601036" y="530136"/>
                  </a:moveTo>
                  <a:lnTo>
                    <a:pt x="2583218" y="530136"/>
                  </a:lnTo>
                  <a:lnTo>
                    <a:pt x="2583218" y="635241"/>
                  </a:lnTo>
                  <a:lnTo>
                    <a:pt x="2601036" y="635241"/>
                  </a:lnTo>
                  <a:lnTo>
                    <a:pt x="2601036" y="530136"/>
                  </a:lnTo>
                  <a:close/>
                </a:path>
                <a:path w="2816860" h="638175">
                  <a:moveTo>
                    <a:pt x="2601036" y="490156"/>
                  </a:moveTo>
                  <a:lnTo>
                    <a:pt x="2583218" y="490156"/>
                  </a:lnTo>
                  <a:lnTo>
                    <a:pt x="2583218" y="510641"/>
                  </a:lnTo>
                  <a:lnTo>
                    <a:pt x="2601036" y="510641"/>
                  </a:lnTo>
                  <a:lnTo>
                    <a:pt x="2601036" y="490156"/>
                  </a:lnTo>
                  <a:close/>
                </a:path>
                <a:path w="2816860" h="638175">
                  <a:moveTo>
                    <a:pt x="2714942" y="599020"/>
                  </a:moveTo>
                  <a:lnTo>
                    <a:pt x="2697429" y="596747"/>
                  </a:lnTo>
                  <a:lnTo>
                    <a:pt x="2696172" y="605650"/>
                  </a:lnTo>
                  <a:lnTo>
                    <a:pt x="2693212" y="612241"/>
                  </a:lnTo>
                  <a:lnTo>
                    <a:pt x="2683840" y="620826"/>
                  </a:lnTo>
                  <a:lnTo>
                    <a:pt x="2677998" y="622973"/>
                  </a:lnTo>
                  <a:lnTo>
                    <a:pt x="2662301" y="622973"/>
                  </a:lnTo>
                  <a:lnTo>
                    <a:pt x="2641714" y="582587"/>
                  </a:lnTo>
                  <a:lnTo>
                    <a:pt x="2642235" y="572858"/>
                  </a:lnTo>
                  <a:lnTo>
                    <a:pt x="2663025" y="542404"/>
                  </a:lnTo>
                  <a:lnTo>
                    <a:pt x="2677934" y="542404"/>
                  </a:lnTo>
                  <a:lnTo>
                    <a:pt x="2683002" y="544182"/>
                  </a:lnTo>
                  <a:lnTo>
                    <a:pt x="2691371" y="551319"/>
                  </a:lnTo>
                  <a:lnTo>
                    <a:pt x="2694292" y="556628"/>
                  </a:lnTo>
                  <a:lnTo>
                    <a:pt x="2695943" y="563689"/>
                  </a:lnTo>
                  <a:lnTo>
                    <a:pt x="2713266" y="561009"/>
                  </a:lnTo>
                  <a:lnTo>
                    <a:pt x="2686862" y="529932"/>
                  </a:lnTo>
                  <a:lnTo>
                    <a:pt x="2671305" y="527761"/>
                  </a:lnTo>
                  <a:lnTo>
                    <a:pt x="2664650" y="528167"/>
                  </a:lnTo>
                  <a:lnTo>
                    <a:pt x="2629039" y="553288"/>
                  </a:lnTo>
                  <a:lnTo>
                    <a:pt x="2623401" y="583082"/>
                  </a:lnTo>
                  <a:lnTo>
                    <a:pt x="2624213" y="595490"/>
                  </a:lnTo>
                  <a:lnTo>
                    <a:pt x="2643594" y="629691"/>
                  </a:lnTo>
                  <a:lnTo>
                    <a:pt x="2671203" y="637616"/>
                  </a:lnTo>
                  <a:lnTo>
                    <a:pt x="2679471" y="636981"/>
                  </a:lnTo>
                  <a:lnTo>
                    <a:pt x="2687066" y="635063"/>
                  </a:lnTo>
                  <a:lnTo>
                    <a:pt x="2693987" y="631863"/>
                  </a:lnTo>
                  <a:lnTo>
                    <a:pt x="2700248" y="627367"/>
                  </a:lnTo>
                  <a:lnTo>
                    <a:pt x="2704439" y="622973"/>
                  </a:lnTo>
                  <a:lnTo>
                    <a:pt x="2705595" y="621766"/>
                  </a:lnTo>
                  <a:lnTo>
                    <a:pt x="2709837" y="615175"/>
                  </a:lnTo>
                  <a:lnTo>
                    <a:pt x="2712948" y="607593"/>
                  </a:lnTo>
                  <a:lnTo>
                    <a:pt x="2714942" y="599020"/>
                  </a:lnTo>
                  <a:close/>
                </a:path>
                <a:path w="2816860" h="638175">
                  <a:moveTo>
                    <a:pt x="2816568" y="558342"/>
                  </a:moveTo>
                  <a:lnTo>
                    <a:pt x="2815323" y="550494"/>
                  </a:lnTo>
                  <a:lnTo>
                    <a:pt x="2811932" y="543102"/>
                  </a:lnTo>
                  <a:lnTo>
                    <a:pt x="2811526" y="542213"/>
                  </a:lnTo>
                  <a:lnTo>
                    <a:pt x="2810370" y="539673"/>
                  </a:lnTo>
                  <a:lnTo>
                    <a:pt x="2806268" y="535432"/>
                  </a:lnTo>
                  <a:lnTo>
                    <a:pt x="2794787" y="529297"/>
                  </a:lnTo>
                  <a:lnTo>
                    <a:pt x="2788031" y="527761"/>
                  </a:lnTo>
                  <a:lnTo>
                    <a:pt x="2780233" y="527761"/>
                  </a:lnTo>
                  <a:lnTo>
                    <a:pt x="2771140" y="528675"/>
                  </a:lnTo>
                  <a:lnTo>
                    <a:pt x="2762859" y="531380"/>
                  </a:lnTo>
                  <a:lnTo>
                    <a:pt x="2755404" y="535889"/>
                  </a:lnTo>
                  <a:lnTo>
                    <a:pt x="2748762" y="542213"/>
                  </a:lnTo>
                  <a:lnTo>
                    <a:pt x="2748762" y="490156"/>
                  </a:lnTo>
                  <a:lnTo>
                    <a:pt x="2730957" y="490156"/>
                  </a:lnTo>
                  <a:lnTo>
                    <a:pt x="2730957" y="635241"/>
                  </a:lnTo>
                  <a:lnTo>
                    <a:pt x="2748762" y="635241"/>
                  </a:lnTo>
                  <a:lnTo>
                    <a:pt x="2748762" y="569493"/>
                  </a:lnTo>
                  <a:lnTo>
                    <a:pt x="2749753" y="563029"/>
                  </a:lnTo>
                  <a:lnTo>
                    <a:pt x="2753715" y="553656"/>
                  </a:lnTo>
                  <a:lnTo>
                    <a:pt x="2757030" y="549948"/>
                  </a:lnTo>
                  <a:lnTo>
                    <a:pt x="2766339" y="544474"/>
                  </a:lnTo>
                  <a:lnTo>
                    <a:pt x="2771305" y="543102"/>
                  </a:lnTo>
                  <a:lnTo>
                    <a:pt x="2783636" y="543102"/>
                  </a:lnTo>
                  <a:lnTo>
                    <a:pt x="2789097" y="545134"/>
                  </a:lnTo>
                  <a:lnTo>
                    <a:pt x="2796819" y="553250"/>
                  </a:lnTo>
                  <a:lnTo>
                    <a:pt x="2798749" y="559727"/>
                  </a:lnTo>
                  <a:lnTo>
                    <a:pt x="2798749" y="635241"/>
                  </a:lnTo>
                  <a:lnTo>
                    <a:pt x="2816568" y="635241"/>
                  </a:lnTo>
                  <a:lnTo>
                    <a:pt x="2816568" y="558342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564936" y="3062630"/>
            <a:ext cx="389890" cy="150495"/>
          </a:xfrm>
          <a:custGeom>
            <a:avLst/>
            <a:gdLst/>
            <a:ahLst/>
            <a:cxnLst/>
            <a:rect l="l" t="t" r="r" b="b"/>
            <a:pathLst>
              <a:path w="389890" h="150494">
                <a:moveTo>
                  <a:pt x="110528" y="40081"/>
                </a:moveTo>
                <a:lnTo>
                  <a:pt x="70369" y="59727"/>
                </a:lnTo>
                <a:lnTo>
                  <a:pt x="61239" y="95008"/>
                </a:lnTo>
                <a:lnTo>
                  <a:pt x="62089" y="107538"/>
                </a:lnTo>
                <a:lnTo>
                  <a:pt x="82178" y="141979"/>
                </a:lnTo>
                <a:lnTo>
                  <a:pt x="110528" y="149936"/>
                </a:lnTo>
                <a:lnTo>
                  <a:pt x="117271" y="149533"/>
                </a:lnTo>
                <a:lnTo>
                  <a:pt x="147512" y="135293"/>
                </a:lnTo>
                <a:lnTo>
                  <a:pt x="101612" y="135293"/>
                </a:lnTo>
                <a:lnTo>
                  <a:pt x="94210" y="131927"/>
                </a:lnTo>
                <a:lnTo>
                  <a:pt x="79540" y="95008"/>
                </a:lnTo>
                <a:lnTo>
                  <a:pt x="80092" y="85550"/>
                </a:lnTo>
                <a:lnTo>
                  <a:pt x="101612" y="54825"/>
                </a:lnTo>
                <a:lnTo>
                  <a:pt x="146383" y="54825"/>
                </a:lnTo>
                <a:lnTo>
                  <a:pt x="145961" y="54279"/>
                </a:lnTo>
                <a:lnTo>
                  <a:pt x="138581" y="48069"/>
                </a:lnTo>
                <a:lnTo>
                  <a:pt x="130216" y="43632"/>
                </a:lnTo>
                <a:lnTo>
                  <a:pt x="120865" y="40969"/>
                </a:lnTo>
                <a:lnTo>
                  <a:pt x="110528" y="40081"/>
                </a:lnTo>
                <a:close/>
              </a:path>
              <a:path w="389890" h="150494">
                <a:moveTo>
                  <a:pt x="33451" y="56311"/>
                </a:moveTo>
                <a:lnTo>
                  <a:pt x="15735" y="56311"/>
                </a:lnTo>
                <a:lnTo>
                  <a:pt x="15735" y="147561"/>
                </a:lnTo>
                <a:lnTo>
                  <a:pt x="33451" y="147561"/>
                </a:lnTo>
                <a:lnTo>
                  <a:pt x="33451" y="56311"/>
                </a:lnTo>
                <a:close/>
              </a:path>
              <a:path w="389890" h="150494">
                <a:moveTo>
                  <a:pt x="146383" y="54825"/>
                </a:moveTo>
                <a:lnTo>
                  <a:pt x="119303" y="54825"/>
                </a:lnTo>
                <a:lnTo>
                  <a:pt x="126644" y="58178"/>
                </a:lnTo>
                <a:lnTo>
                  <a:pt x="132549" y="64871"/>
                </a:lnTo>
                <a:lnTo>
                  <a:pt x="141367" y="95008"/>
                </a:lnTo>
                <a:lnTo>
                  <a:pt x="140851" y="104093"/>
                </a:lnTo>
                <a:lnTo>
                  <a:pt x="119367" y="135293"/>
                </a:lnTo>
                <a:lnTo>
                  <a:pt x="147512" y="135293"/>
                </a:lnTo>
                <a:lnTo>
                  <a:pt x="159715" y="93522"/>
                </a:lnTo>
                <a:lnTo>
                  <a:pt x="158855" y="81683"/>
                </a:lnTo>
                <a:lnTo>
                  <a:pt x="156276" y="71196"/>
                </a:lnTo>
                <a:lnTo>
                  <a:pt x="151978" y="62061"/>
                </a:lnTo>
                <a:lnTo>
                  <a:pt x="146383" y="54825"/>
                </a:lnTo>
                <a:close/>
              </a:path>
              <a:path w="389890" h="150494">
                <a:moveTo>
                  <a:pt x="53936" y="42456"/>
                </a:moveTo>
                <a:lnTo>
                  <a:pt x="0" y="42456"/>
                </a:lnTo>
                <a:lnTo>
                  <a:pt x="0" y="56311"/>
                </a:lnTo>
                <a:lnTo>
                  <a:pt x="53936" y="56311"/>
                </a:lnTo>
                <a:lnTo>
                  <a:pt x="53936" y="42456"/>
                </a:lnTo>
                <a:close/>
              </a:path>
              <a:path w="389890" h="150494">
                <a:moveTo>
                  <a:pt x="49847" y="0"/>
                </a:moveTo>
                <a:lnTo>
                  <a:pt x="37045" y="0"/>
                </a:lnTo>
                <a:lnTo>
                  <a:pt x="30987" y="1435"/>
                </a:lnTo>
                <a:lnTo>
                  <a:pt x="22351" y="7175"/>
                </a:lnTo>
                <a:lnTo>
                  <a:pt x="19329" y="10921"/>
                </a:lnTo>
                <a:lnTo>
                  <a:pt x="16357" y="18961"/>
                </a:lnTo>
                <a:lnTo>
                  <a:pt x="15735" y="24206"/>
                </a:lnTo>
                <a:lnTo>
                  <a:pt x="15735" y="42456"/>
                </a:lnTo>
                <a:lnTo>
                  <a:pt x="33451" y="42456"/>
                </a:lnTo>
                <a:lnTo>
                  <a:pt x="33451" y="26415"/>
                </a:lnTo>
                <a:lnTo>
                  <a:pt x="34569" y="22097"/>
                </a:lnTo>
                <a:lnTo>
                  <a:pt x="39065" y="17475"/>
                </a:lnTo>
                <a:lnTo>
                  <a:pt x="42887" y="16332"/>
                </a:lnTo>
                <a:lnTo>
                  <a:pt x="58956" y="16332"/>
                </a:lnTo>
                <a:lnTo>
                  <a:pt x="61455" y="1777"/>
                </a:lnTo>
                <a:lnTo>
                  <a:pt x="55384" y="584"/>
                </a:lnTo>
                <a:lnTo>
                  <a:pt x="49847" y="0"/>
                </a:lnTo>
                <a:close/>
              </a:path>
              <a:path w="389890" h="150494">
                <a:moveTo>
                  <a:pt x="58956" y="16332"/>
                </a:moveTo>
                <a:lnTo>
                  <a:pt x="51600" y="16332"/>
                </a:lnTo>
                <a:lnTo>
                  <a:pt x="55092" y="16662"/>
                </a:lnTo>
                <a:lnTo>
                  <a:pt x="58788" y="17310"/>
                </a:lnTo>
                <a:lnTo>
                  <a:pt x="58956" y="16332"/>
                </a:lnTo>
                <a:close/>
              </a:path>
              <a:path w="389890" h="150494">
                <a:moveTo>
                  <a:pt x="196481" y="42456"/>
                </a:moveTo>
                <a:lnTo>
                  <a:pt x="180441" y="42456"/>
                </a:lnTo>
                <a:lnTo>
                  <a:pt x="180441" y="147561"/>
                </a:lnTo>
                <a:lnTo>
                  <a:pt x="198259" y="147561"/>
                </a:lnTo>
                <a:lnTo>
                  <a:pt x="198259" y="85013"/>
                </a:lnTo>
                <a:lnTo>
                  <a:pt x="199250" y="78079"/>
                </a:lnTo>
                <a:lnTo>
                  <a:pt x="202552" y="67589"/>
                </a:lnTo>
                <a:lnTo>
                  <a:pt x="204762" y="64338"/>
                </a:lnTo>
                <a:lnTo>
                  <a:pt x="210959" y="59664"/>
                </a:lnTo>
                <a:lnTo>
                  <a:pt x="214464" y="58483"/>
                </a:lnTo>
                <a:lnTo>
                  <a:pt x="232852" y="58483"/>
                </a:lnTo>
                <a:lnTo>
                  <a:pt x="196481" y="58394"/>
                </a:lnTo>
                <a:lnTo>
                  <a:pt x="196481" y="42456"/>
                </a:lnTo>
                <a:close/>
              </a:path>
              <a:path w="389890" h="150494">
                <a:moveTo>
                  <a:pt x="232852" y="58483"/>
                </a:moveTo>
                <a:lnTo>
                  <a:pt x="222707" y="58483"/>
                </a:lnTo>
                <a:lnTo>
                  <a:pt x="227063" y="59778"/>
                </a:lnTo>
                <a:lnTo>
                  <a:pt x="231419" y="62344"/>
                </a:lnTo>
                <a:lnTo>
                  <a:pt x="232852" y="58483"/>
                </a:lnTo>
                <a:close/>
              </a:path>
              <a:path w="389890" h="150494">
                <a:moveTo>
                  <a:pt x="225247" y="40081"/>
                </a:moveTo>
                <a:lnTo>
                  <a:pt x="215087" y="40081"/>
                </a:lnTo>
                <a:lnTo>
                  <a:pt x="211277" y="41262"/>
                </a:lnTo>
                <a:lnTo>
                  <a:pt x="204342" y="46012"/>
                </a:lnTo>
                <a:lnTo>
                  <a:pt x="200571" y="50926"/>
                </a:lnTo>
                <a:lnTo>
                  <a:pt x="196481" y="58394"/>
                </a:lnTo>
                <a:lnTo>
                  <a:pt x="232885" y="58394"/>
                </a:lnTo>
                <a:lnTo>
                  <a:pt x="237553" y="45821"/>
                </a:lnTo>
                <a:lnTo>
                  <a:pt x="231355" y="41986"/>
                </a:lnTo>
                <a:lnTo>
                  <a:pt x="225247" y="40081"/>
                </a:lnTo>
                <a:close/>
              </a:path>
              <a:path w="389890" h="150494">
                <a:moveTo>
                  <a:pt x="268681" y="56311"/>
                </a:moveTo>
                <a:lnTo>
                  <a:pt x="250964" y="56311"/>
                </a:lnTo>
                <a:lnTo>
                  <a:pt x="250964" y="127469"/>
                </a:lnTo>
                <a:lnTo>
                  <a:pt x="269239" y="148945"/>
                </a:lnTo>
                <a:lnTo>
                  <a:pt x="279666" y="148945"/>
                </a:lnTo>
                <a:lnTo>
                  <a:pt x="284149" y="148424"/>
                </a:lnTo>
                <a:lnTo>
                  <a:pt x="289166" y="147358"/>
                </a:lnTo>
                <a:lnTo>
                  <a:pt x="286714" y="132321"/>
                </a:lnTo>
                <a:lnTo>
                  <a:pt x="276136" y="132321"/>
                </a:lnTo>
                <a:lnTo>
                  <a:pt x="274104" y="131889"/>
                </a:lnTo>
                <a:lnTo>
                  <a:pt x="271271" y="130174"/>
                </a:lnTo>
                <a:lnTo>
                  <a:pt x="270243" y="129019"/>
                </a:lnTo>
                <a:lnTo>
                  <a:pt x="268998" y="126123"/>
                </a:lnTo>
                <a:lnTo>
                  <a:pt x="268681" y="122847"/>
                </a:lnTo>
                <a:lnTo>
                  <a:pt x="268681" y="56311"/>
                </a:lnTo>
                <a:close/>
              </a:path>
              <a:path w="389890" h="150494">
                <a:moveTo>
                  <a:pt x="286600" y="131622"/>
                </a:moveTo>
                <a:lnTo>
                  <a:pt x="283362" y="132092"/>
                </a:lnTo>
                <a:lnTo>
                  <a:pt x="280758" y="132321"/>
                </a:lnTo>
                <a:lnTo>
                  <a:pt x="286714" y="132321"/>
                </a:lnTo>
                <a:lnTo>
                  <a:pt x="286600" y="131622"/>
                </a:lnTo>
                <a:close/>
              </a:path>
              <a:path w="389890" h="150494">
                <a:moveTo>
                  <a:pt x="286600" y="42456"/>
                </a:moveTo>
                <a:lnTo>
                  <a:pt x="237896" y="42456"/>
                </a:lnTo>
                <a:lnTo>
                  <a:pt x="237896" y="56311"/>
                </a:lnTo>
                <a:lnTo>
                  <a:pt x="286600" y="56311"/>
                </a:lnTo>
                <a:lnTo>
                  <a:pt x="286600" y="42456"/>
                </a:lnTo>
                <a:close/>
              </a:path>
              <a:path w="389890" h="150494">
                <a:moveTo>
                  <a:pt x="268681" y="5740"/>
                </a:moveTo>
                <a:lnTo>
                  <a:pt x="250964" y="16421"/>
                </a:lnTo>
                <a:lnTo>
                  <a:pt x="250964" y="42456"/>
                </a:lnTo>
                <a:lnTo>
                  <a:pt x="268681" y="42456"/>
                </a:lnTo>
                <a:lnTo>
                  <a:pt x="268681" y="5740"/>
                </a:lnTo>
                <a:close/>
              </a:path>
              <a:path w="389890" h="150494">
                <a:moveTo>
                  <a:pt x="321906" y="2476"/>
                </a:moveTo>
                <a:lnTo>
                  <a:pt x="304088" y="2476"/>
                </a:lnTo>
                <a:lnTo>
                  <a:pt x="304088" y="147561"/>
                </a:lnTo>
                <a:lnTo>
                  <a:pt x="321906" y="147561"/>
                </a:lnTo>
                <a:lnTo>
                  <a:pt x="321906" y="81813"/>
                </a:lnTo>
                <a:lnTo>
                  <a:pt x="322897" y="75349"/>
                </a:lnTo>
                <a:lnTo>
                  <a:pt x="326847" y="65976"/>
                </a:lnTo>
                <a:lnTo>
                  <a:pt x="330161" y="62268"/>
                </a:lnTo>
                <a:lnTo>
                  <a:pt x="339470" y="56794"/>
                </a:lnTo>
                <a:lnTo>
                  <a:pt x="344436" y="55422"/>
                </a:lnTo>
                <a:lnTo>
                  <a:pt x="385080" y="55422"/>
                </a:lnTo>
                <a:lnTo>
                  <a:pt x="384674" y="54533"/>
                </a:lnTo>
                <a:lnTo>
                  <a:pt x="321906" y="54533"/>
                </a:lnTo>
                <a:lnTo>
                  <a:pt x="321906" y="2476"/>
                </a:lnTo>
                <a:close/>
              </a:path>
              <a:path w="389890" h="150494">
                <a:moveTo>
                  <a:pt x="385080" y="55422"/>
                </a:moveTo>
                <a:lnTo>
                  <a:pt x="356768" y="55422"/>
                </a:lnTo>
                <a:lnTo>
                  <a:pt x="362229" y="57454"/>
                </a:lnTo>
                <a:lnTo>
                  <a:pt x="369950" y="65570"/>
                </a:lnTo>
                <a:lnTo>
                  <a:pt x="371881" y="72047"/>
                </a:lnTo>
                <a:lnTo>
                  <a:pt x="371881" y="147561"/>
                </a:lnTo>
                <a:lnTo>
                  <a:pt x="389699" y="147561"/>
                </a:lnTo>
                <a:lnTo>
                  <a:pt x="389699" y="70662"/>
                </a:lnTo>
                <a:lnTo>
                  <a:pt x="388454" y="62814"/>
                </a:lnTo>
                <a:lnTo>
                  <a:pt x="385080" y="55422"/>
                </a:lnTo>
                <a:close/>
              </a:path>
              <a:path w="389890" h="150494">
                <a:moveTo>
                  <a:pt x="361162" y="40081"/>
                </a:moveTo>
                <a:lnTo>
                  <a:pt x="353377" y="40081"/>
                </a:lnTo>
                <a:lnTo>
                  <a:pt x="344281" y="40983"/>
                </a:lnTo>
                <a:lnTo>
                  <a:pt x="336003" y="43692"/>
                </a:lnTo>
                <a:lnTo>
                  <a:pt x="328545" y="48209"/>
                </a:lnTo>
                <a:lnTo>
                  <a:pt x="321906" y="54533"/>
                </a:lnTo>
                <a:lnTo>
                  <a:pt x="384674" y="54533"/>
                </a:lnTo>
                <a:lnTo>
                  <a:pt x="383514" y="51993"/>
                </a:lnTo>
                <a:lnTo>
                  <a:pt x="379399" y="47751"/>
                </a:lnTo>
                <a:lnTo>
                  <a:pt x="367919" y="41617"/>
                </a:lnTo>
                <a:lnTo>
                  <a:pt x="361162" y="4008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33673" y="3065094"/>
            <a:ext cx="802462" cy="185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17534" y="3065106"/>
            <a:ext cx="779678" cy="1853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28074" y="3062630"/>
            <a:ext cx="237553" cy="149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36734" y="3065106"/>
            <a:ext cx="815975" cy="187960"/>
          </a:xfrm>
          <a:custGeom>
            <a:avLst/>
            <a:gdLst/>
            <a:ahLst/>
            <a:cxnLst/>
            <a:rect l="l" t="t" r="r" b="b"/>
            <a:pathLst>
              <a:path w="815975" h="187960">
                <a:moveTo>
                  <a:pt x="17818" y="0"/>
                </a:moveTo>
                <a:lnTo>
                  <a:pt x="0" y="0"/>
                </a:lnTo>
                <a:lnTo>
                  <a:pt x="0" y="145084"/>
                </a:lnTo>
                <a:lnTo>
                  <a:pt x="17818" y="145084"/>
                </a:lnTo>
                <a:lnTo>
                  <a:pt x="17818" y="79336"/>
                </a:lnTo>
                <a:lnTo>
                  <a:pt x="18808" y="72872"/>
                </a:lnTo>
                <a:lnTo>
                  <a:pt x="22758" y="63499"/>
                </a:lnTo>
                <a:lnTo>
                  <a:pt x="26073" y="59791"/>
                </a:lnTo>
                <a:lnTo>
                  <a:pt x="35382" y="54317"/>
                </a:lnTo>
                <a:lnTo>
                  <a:pt x="40347" y="52946"/>
                </a:lnTo>
                <a:lnTo>
                  <a:pt x="80995" y="52946"/>
                </a:lnTo>
                <a:lnTo>
                  <a:pt x="80588" y="52057"/>
                </a:lnTo>
                <a:lnTo>
                  <a:pt x="17818" y="52057"/>
                </a:lnTo>
                <a:lnTo>
                  <a:pt x="17818" y="0"/>
                </a:lnTo>
                <a:close/>
              </a:path>
              <a:path w="815975" h="187960">
                <a:moveTo>
                  <a:pt x="80995" y="52946"/>
                </a:moveTo>
                <a:lnTo>
                  <a:pt x="52679" y="52946"/>
                </a:lnTo>
                <a:lnTo>
                  <a:pt x="58140" y="54978"/>
                </a:lnTo>
                <a:lnTo>
                  <a:pt x="65862" y="63093"/>
                </a:lnTo>
                <a:lnTo>
                  <a:pt x="67792" y="69570"/>
                </a:lnTo>
                <a:lnTo>
                  <a:pt x="67792" y="145084"/>
                </a:lnTo>
                <a:lnTo>
                  <a:pt x="85610" y="145084"/>
                </a:lnTo>
                <a:lnTo>
                  <a:pt x="85610" y="68186"/>
                </a:lnTo>
                <a:lnTo>
                  <a:pt x="84378" y="60337"/>
                </a:lnTo>
                <a:lnTo>
                  <a:pt x="80995" y="52946"/>
                </a:lnTo>
                <a:close/>
              </a:path>
              <a:path w="815975" h="187960">
                <a:moveTo>
                  <a:pt x="57073" y="37604"/>
                </a:moveTo>
                <a:lnTo>
                  <a:pt x="49288" y="37604"/>
                </a:lnTo>
                <a:lnTo>
                  <a:pt x="40192" y="38507"/>
                </a:lnTo>
                <a:lnTo>
                  <a:pt x="31915" y="41216"/>
                </a:lnTo>
                <a:lnTo>
                  <a:pt x="24457" y="45732"/>
                </a:lnTo>
                <a:lnTo>
                  <a:pt x="17818" y="52057"/>
                </a:lnTo>
                <a:lnTo>
                  <a:pt x="80588" y="52057"/>
                </a:lnTo>
                <a:lnTo>
                  <a:pt x="79425" y="49517"/>
                </a:lnTo>
                <a:lnTo>
                  <a:pt x="75311" y="45275"/>
                </a:lnTo>
                <a:lnTo>
                  <a:pt x="63830" y="39141"/>
                </a:lnTo>
                <a:lnTo>
                  <a:pt x="57073" y="37604"/>
                </a:lnTo>
                <a:close/>
              </a:path>
              <a:path w="815975" h="187960">
                <a:moveTo>
                  <a:pt x="110007" y="168833"/>
                </a:moveTo>
                <a:lnTo>
                  <a:pt x="111988" y="185559"/>
                </a:lnTo>
                <a:lnTo>
                  <a:pt x="116205" y="187020"/>
                </a:lnTo>
                <a:lnTo>
                  <a:pt x="120027" y="187744"/>
                </a:lnTo>
                <a:lnTo>
                  <a:pt x="129133" y="187744"/>
                </a:lnTo>
                <a:lnTo>
                  <a:pt x="134023" y="186372"/>
                </a:lnTo>
                <a:lnTo>
                  <a:pt x="142201" y="180898"/>
                </a:lnTo>
                <a:lnTo>
                  <a:pt x="145834" y="176593"/>
                </a:lnTo>
                <a:lnTo>
                  <a:pt x="149141" y="170421"/>
                </a:lnTo>
                <a:lnTo>
                  <a:pt x="117297" y="170421"/>
                </a:lnTo>
                <a:lnTo>
                  <a:pt x="113893" y="169887"/>
                </a:lnTo>
                <a:lnTo>
                  <a:pt x="110007" y="168833"/>
                </a:lnTo>
                <a:close/>
              </a:path>
              <a:path w="815975" h="187960">
                <a:moveTo>
                  <a:pt x="121881" y="39979"/>
                </a:moveTo>
                <a:lnTo>
                  <a:pt x="102679" y="39979"/>
                </a:lnTo>
                <a:lnTo>
                  <a:pt x="142570" y="145287"/>
                </a:lnTo>
                <a:lnTo>
                  <a:pt x="141312" y="148653"/>
                </a:lnTo>
                <a:lnTo>
                  <a:pt x="124155" y="170421"/>
                </a:lnTo>
                <a:lnTo>
                  <a:pt x="149141" y="170421"/>
                </a:lnTo>
                <a:lnTo>
                  <a:pt x="167098" y="125196"/>
                </a:lnTo>
                <a:lnTo>
                  <a:pt x="151371" y="125196"/>
                </a:lnTo>
                <a:lnTo>
                  <a:pt x="149637" y="118881"/>
                </a:lnTo>
                <a:lnTo>
                  <a:pt x="147789" y="112718"/>
                </a:lnTo>
                <a:lnTo>
                  <a:pt x="145827" y="106708"/>
                </a:lnTo>
                <a:lnTo>
                  <a:pt x="143751" y="100850"/>
                </a:lnTo>
                <a:lnTo>
                  <a:pt x="121881" y="39979"/>
                </a:lnTo>
                <a:close/>
              </a:path>
              <a:path w="815975" h="187960">
                <a:moveTo>
                  <a:pt x="198983" y="39979"/>
                </a:moveTo>
                <a:lnTo>
                  <a:pt x="181165" y="39979"/>
                </a:lnTo>
                <a:lnTo>
                  <a:pt x="158699" y="101244"/>
                </a:lnTo>
                <a:lnTo>
                  <a:pt x="155867" y="109029"/>
                </a:lnTo>
                <a:lnTo>
                  <a:pt x="153416" y="117005"/>
                </a:lnTo>
                <a:lnTo>
                  <a:pt x="151371" y="125196"/>
                </a:lnTo>
                <a:lnTo>
                  <a:pt x="167098" y="125196"/>
                </a:lnTo>
                <a:lnTo>
                  <a:pt x="198983" y="39979"/>
                </a:lnTo>
                <a:close/>
              </a:path>
              <a:path w="815975" h="187960">
                <a:moveTo>
                  <a:pt x="256171" y="37604"/>
                </a:moveTo>
                <a:lnTo>
                  <a:pt x="241198" y="37604"/>
                </a:lnTo>
                <a:lnTo>
                  <a:pt x="233375" y="39877"/>
                </a:lnTo>
                <a:lnTo>
                  <a:pt x="208349" y="70664"/>
                </a:lnTo>
                <a:lnTo>
                  <a:pt x="205397" y="92633"/>
                </a:lnTo>
                <a:lnTo>
                  <a:pt x="205759" y="100468"/>
                </a:lnTo>
                <a:lnTo>
                  <a:pt x="220497" y="135915"/>
                </a:lnTo>
                <a:lnTo>
                  <a:pt x="242252" y="147459"/>
                </a:lnTo>
                <a:lnTo>
                  <a:pt x="250634" y="147459"/>
                </a:lnTo>
                <a:lnTo>
                  <a:pt x="259744" y="146483"/>
                </a:lnTo>
                <a:lnTo>
                  <a:pt x="267681" y="143552"/>
                </a:lnTo>
                <a:lnTo>
                  <a:pt x="274441" y="138667"/>
                </a:lnTo>
                <a:lnTo>
                  <a:pt x="279214" y="132816"/>
                </a:lnTo>
                <a:lnTo>
                  <a:pt x="244589" y="132816"/>
                </a:lnTo>
                <a:lnTo>
                  <a:pt x="237885" y="129463"/>
                </a:lnTo>
                <a:lnTo>
                  <a:pt x="223710" y="92633"/>
                </a:lnTo>
                <a:lnTo>
                  <a:pt x="224208" y="82892"/>
                </a:lnTo>
                <a:lnTo>
                  <a:pt x="243611" y="52349"/>
                </a:lnTo>
                <a:lnTo>
                  <a:pt x="296557" y="52349"/>
                </a:lnTo>
                <a:lnTo>
                  <a:pt x="296557" y="52057"/>
                </a:lnTo>
                <a:lnTo>
                  <a:pt x="278841" y="52057"/>
                </a:lnTo>
                <a:lnTo>
                  <a:pt x="275742" y="47764"/>
                </a:lnTo>
                <a:lnTo>
                  <a:pt x="271716" y="44284"/>
                </a:lnTo>
                <a:lnTo>
                  <a:pt x="261810" y="38938"/>
                </a:lnTo>
                <a:lnTo>
                  <a:pt x="256171" y="37604"/>
                </a:lnTo>
                <a:close/>
              </a:path>
              <a:path w="815975" h="187960">
                <a:moveTo>
                  <a:pt x="296557" y="131825"/>
                </a:moveTo>
                <a:lnTo>
                  <a:pt x="280022" y="131825"/>
                </a:lnTo>
                <a:lnTo>
                  <a:pt x="280022" y="145084"/>
                </a:lnTo>
                <a:lnTo>
                  <a:pt x="296557" y="145084"/>
                </a:lnTo>
                <a:lnTo>
                  <a:pt x="296557" y="131825"/>
                </a:lnTo>
                <a:close/>
              </a:path>
              <a:path w="815975" h="187960">
                <a:moveTo>
                  <a:pt x="296557" y="52349"/>
                </a:moveTo>
                <a:lnTo>
                  <a:pt x="259638" y="52349"/>
                </a:lnTo>
                <a:lnTo>
                  <a:pt x="266471" y="55714"/>
                </a:lnTo>
                <a:lnTo>
                  <a:pt x="272008" y="62445"/>
                </a:lnTo>
                <a:lnTo>
                  <a:pt x="275649" y="68211"/>
                </a:lnTo>
                <a:lnTo>
                  <a:pt x="278249" y="75411"/>
                </a:lnTo>
                <a:lnTo>
                  <a:pt x="279807" y="84046"/>
                </a:lnTo>
                <a:lnTo>
                  <a:pt x="280327" y="94119"/>
                </a:lnTo>
                <a:lnTo>
                  <a:pt x="279815" y="103285"/>
                </a:lnTo>
                <a:lnTo>
                  <a:pt x="260096" y="132816"/>
                </a:lnTo>
                <a:lnTo>
                  <a:pt x="279214" y="132816"/>
                </a:lnTo>
                <a:lnTo>
                  <a:pt x="280022" y="131825"/>
                </a:lnTo>
                <a:lnTo>
                  <a:pt x="296557" y="131825"/>
                </a:lnTo>
                <a:lnTo>
                  <a:pt x="296557" y="52349"/>
                </a:lnTo>
                <a:close/>
              </a:path>
              <a:path w="815975" h="187960">
                <a:moveTo>
                  <a:pt x="296557" y="0"/>
                </a:moveTo>
                <a:lnTo>
                  <a:pt x="278841" y="0"/>
                </a:lnTo>
                <a:lnTo>
                  <a:pt x="278841" y="52057"/>
                </a:lnTo>
                <a:lnTo>
                  <a:pt x="296557" y="52057"/>
                </a:lnTo>
                <a:lnTo>
                  <a:pt x="296557" y="0"/>
                </a:lnTo>
                <a:close/>
              </a:path>
              <a:path w="815975" h="187960">
                <a:moveTo>
                  <a:pt x="340448" y="39979"/>
                </a:moveTo>
                <a:lnTo>
                  <a:pt x="324408" y="39979"/>
                </a:lnTo>
                <a:lnTo>
                  <a:pt x="324408" y="145084"/>
                </a:lnTo>
                <a:lnTo>
                  <a:pt x="342226" y="145084"/>
                </a:lnTo>
                <a:lnTo>
                  <a:pt x="342226" y="82537"/>
                </a:lnTo>
                <a:lnTo>
                  <a:pt x="343217" y="75603"/>
                </a:lnTo>
                <a:lnTo>
                  <a:pt x="346519" y="65112"/>
                </a:lnTo>
                <a:lnTo>
                  <a:pt x="348729" y="61861"/>
                </a:lnTo>
                <a:lnTo>
                  <a:pt x="354926" y="57188"/>
                </a:lnTo>
                <a:lnTo>
                  <a:pt x="358432" y="56006"/>
                </a:lnTo>
                <a:lnTo>
                  <a:pt x="376819" y="56006"/>
                </a:lnTo>
                <a:lnTo>
                  <a:pt x="340448" y="55918"/>
                </a:lnTo>
                <a:lnTo>
                  <a:pt x="340448" y="39979"/>
                </a:lnTo>
                <a:close/>
              </a:path>
              <a:path w="815975" h="187960">
                <a:moveTo>
                  <a:pt x="376819" y="56006"/>
                </a:moveTo>
                <a:lnTo>
                  <a:pt x="366674" y="56006"/>
                </a:lnTo>
                <a:lnTo>
                  <a:pt x="371030" y="57302"/>
                </a:lnTo>
                <a:lnTo>
                  <a:pt x="375386" y="59867"/>
                </a:lnTo>
                <a:lnTo>
                  <a:pt x="376819" y="56006"/>
                </a:lnTo>
                <a:close/>
              </a:path>
              <a:path w="815975" h="187960">
                <a:moveTo>
                  <a:pt x="369214" y="37604"/>
                </a:moveTo>
                <a:lnTo>
                  <a:pt x="359054" y="37604"/>
                </a:lnTo>
                <a:lnTo>
                  <a:pt x="355244" y="38785"/>
                </a:lnTo>
                <a:lnTo>
                  <a:pt x="348310" y="43535"/>
                </a:lnTo>
                <a:lnTo>
                  <a:pt x="344538" y="48450"/>
                </a:lnTo>
                <a:lnTo>
                  <a:pt x="340448" y="55918"/>
                </a:lnTo>
                <a:lnTo>
                  <a:pt x="376852" y="55918"/>
                </a:lnTo>
                <a:lnTo>
                  <a:pt x="381520" y="43345"/>
                </a:lnTo>
                <a:lnTo>
                  <a:pt x="375323" y="39509"/>
                </a:lnTo>
                <a:lnTo>
                  <a:pt x="369214" y="37604"/>
                </a:lnTo>
                <a:close/>
              </a:path>
              <a:path w="815975" h="187960">
                <a:moveTo>
                  <a:pt x="434327" y="37604"/>
                </a:moveTo>
                <a:lnTo>
                  <a:pt x="394168" y="57251"/>
                </a:lnTo>
                <a:lnTo>
                  <a:pt x="385038" y="92532"/>
                </a:lnTo>
                <a:lnTo>
                  <a:pt x="385888" y="105061"/>
                </a:lnTo>
                <a:lnTo>
                  <a:pt x="405977" y="139503"/>
                </a:lnTo>
                <a:lnTo>
                  <a:pt x="434327" y="147459"/>
                </a:lnTo>
                <a:lnTo>
                  <a:pt x="441071" y="147057"/>
                </a:lnTo>
                <a:lnTo>
                  <a:pt x="471311" y="132816"/>
                </a:lnTo>
                <a:lnTo>
                  <a:pt x="425411" y="132816"/>
                </a:lnTo>
                <a:lnTo>
                  <a:pt x="418022" y="129451"/>
                </a:lnTo>
                <a:lnTo>
                  <a:pt x="403352" y="92532"/>
                </a:lnTo>
                <a:lnTo>
                  <a:pt x="403902" y="83073"/>
                </a:lnTo>
                <a:lnTo>
                  <a:pt x="425411" y="52349"/>
                </a:lnTo>
                <a:lnTo>
                  <a:pt x="470182" y="52349"/>
                </a:lnTo>
                <a:lnTo>
                  <a:pt x="469760" y="51803"/>
                </a:lnTo>
                <a:lnTo>
                  <a:pt x="462387" y="45593"/>
                </a:lnTo>
                <a:lnTo>
                  <a:pt x="454025" y="41155"/>
                </a:lnTo>
                <a:lnTo>
                  <a:pt x="444671" y="38492"/>
                </a:lnTo>
                <a:lnTo>
                  <a:pt x="434327" y="37604"/>
                </a:lnTo>
                <a:close/>
              </a:path>
              <a:path w="815975" h="187960">
                <a:moveTo>
                  <a:pt x="470182" y="52349"/>
                </a:moveTo>
                <a:lnTo>
                  <a:pt x="443103" y="52349"/>
                </a:lnTo>
                <a:lnTo>
                  <a:pt x="450443" y="55702"/>
                </a:lnTo>
                <a:lnTo>
                  <a:pt x="456349" y="62395"/>
                </a:lnTo>
                <a:lnTo>
                  <a:pt x="465167" y="92532"/>
                </a:lnTo>
                <a:lnTo>
                  <a:pt x="464650" y="101617"/>
                </a:lnTo>
                <a:lnTo>
                  <a:pt x="443166" y="132816"/>
                </a:lnTo>
                <a:lnTo>
                  <a:pt x="471311" y="132816"/>
                </a:lnTo>
                <a:lnTo>
                  <a:pt x="483514" y="91046"/>
                </a:lnTo>
                <a:lnTo>
                  <a:pt x="482654" y="79206"/>
                </a:lnTo>
                <a:lnTo>
                  <a:pt x="480075" y="68719"/>
                </a:lnTo>
                <a:lnTo>
                  <a:pt x="475777" y="59585"/>
                </a:lnTo>
                <a:lnTo>
                  <a:pt x="470182" y="52349"/>
                </a:lnTo>
                <a:close/>
              </a:path>
              <a:path w="815975" h="187960">
                <a:moveTo>
                  <a:pt x="501180" y="153796"/>
                </a:moveTo>
                <a:lnTo>
                  <a:pt x="525746" y="185627"/>
                </a:lnTo>
                <a:lnTo>
                  <a:pt x="542747" y="187744"/>
                </a:lnTo>
                <a:lnTo>
                  <a:pt x="550350" y="187372"/>
                </a:lnTo>
                <a:lnTo>
                  <a:pt x="581390" y="172999"/>
                </a:lnTo>
                <a:lnTo>
                  <a:pt x="534987" y="172999"/>
                </a:lnTo>
                <a:lnTo>
                  <a:pt x="528955" y="171348"/>
                </a:lnTo>
                <a:lnTo>
                  <a:pt x="521233" y="165607"/>
                </a:lnTo>
                <a:lnTo>
                  <a:pt x="519226" y="161709"/>
                </a:lnTo>
                <a:lnTo>
                  <a:pt x="518502" y="156362"/>
                </a:lnTo>
                <a:lnTo>
                  <a:pt x="501180" y="153796"/>
                </a:lnTo>
                <a:close/>
              </a:path>
              <a:path w="815975" h="187960">
                <a:moveTo>
                  <a:pt x="590244" y="131330"/>
                </a:moveTo>
                <a:lnTo>
                  <a:pt x="572135" y="131330"/>
                </a:lnTo>
                <a:lnTo>
                  <a:pt x="572089" y="145084"/>
                </a:lnTo>
                <a:lnTo>
                  <a:pt x="571779" y="150558"/>
                </a:lnTo>
                <a:lnTo>
                  <a:pt x="550900" y="172999"/>
                </a:lnTo>
                <a:lnTo>
                  <a:pt x="581390" y="172999"/>
                </a:lnTo>
                <a:lnTo>
                  <a:pt x="589972" y="141177"/>
                </a:lnTo>
                <a:lnTo>
                  <a:pt x="590244" y="131330"/>
                </a:lnTo>
                <a:close/>
              </a:path>
              <a:path w="815975" h="187960">
                <a:moveTo>
                  <a:pt x="543140" y="37604"/>
                </a:moveTo>
                <a:lnTo>
                  <a:pt x="533844" y="37604"/>
                </a:lnTo>
                <a:lnTo>
                  <a:pt x="525741" y="39916"/>
                </a:lnTo>
                <a:lnTo>
                  <a:pt x="500676" y="70679"/>
                </a:lnTo>
                <a:lnTo>
                  <a:pt x="497611" y="91935"/>
                </a:lnTo>
                <a:lnTo>
                  <a:pt x="498354" y="102481"/>
                </a:lnTo>
                <a:lnTo>
                  <a:pt x="516039" y="136292"/>
                </a:lnTo>
                <a:lnTo>
                  <a:pt x="543039" y="145084"/>
                </a:lnTo>
                <a:lnTo>
                  <a:pt x="551393" y="144225"/>
                </a:lnTo>
                <a:lnTo>
                  <a:pt x="559025" y="141646"/>
                </a:lnTo>
                <a:lnTo>
                  <a:pt x="565938" y="137348"/>
                </a:lnTo>
                <a:lnTo>
                  <a:pt x="572135" y="131330"/>
                </a:lnTo>
                <a:lnTo>
                  <a:pt x="590244" y="131330"/>
                </a:lnTo>
                <a:lnTo>
                  <a:pt x="590257" y="130340"/>
                </a:lnTo>
                <a:lnTo>
                  <a:pt x="536473" y="130340"/>
                </a:lnTo>
                <a:lnTo>
                  <a:pt x="529615" y="127165"/>
                </a:lnTo>
                <a:lnTo>
                  <a:pt x="515924" y="90652"/>
                </a:lnTo>
                <a:lnTo>
                  <a:pt x="516444" y="81732"/>
                </a:lnTo>
                <a:lnTo>
                  <a:pt x="536511" y="52349"/>
                </a:lnTo>
                <a:lnTo>
                  <a:pt x="573537" y="52349"/>
                </a:lnTo>
                <a:lnTo>
                  <a:pt x="567377" y="46064"/>
                </a:lnTo>
                <a:lnTo>
                  <a:pt x="560116" y="41365"/>
                </a:lnTo>
                <a:lnTo>
                  <a:pt x="552037" y="38545"/>
                </a:lnTo>
                <a:lnTo>
                  <a:pt x="543140" y="37604"/>
                </a:lnTo>
                <a:close/>
              </a:path>
              <a:path w="815975" h="187960">
                <a:moveTo>
                  <a:pt x="573537" y="52349"/>
                </a:moveTo>
                <a:lnTo>
                  <a:pt x="552475" y="52349"/>
                </a:lnTo>
                <a:lnTo>
                  <a:pt x="559358" y="55613"/>
                </a:lnTo>
                <a:lnTo>
                  <a:pt x="565061" y="62141"/>
                </a:lnTo>
                <a:lnTo>
                  <a:pt x="568809" y="67639"/>
                </a:lnTo>
                <a:lnTo>
                  <a:pt x="571484" y="74323"/>
                </a:lnTo>
                <a:lnTo>
                  <a:pt x="573087" y="82193"/>
                </a:lnTo>
                <a:lnTo>
                  <a:pt x="573585" y="90652"/>
                </a:lnTo>
                <a:lnTo>
                  <a:pt x="573583" y="91935"/>
                </a:lnTo>
                <a:lnTo>
                  <a:pt x="552907" y="130340"/>
                </a:lnTo>
                <a:lnTo>
                  <a:pt x="590257" y="130340"/>
                </a:lnTo>
                <a:lnTo>
                  <a:pt x="590257" y="52641"/>
                </a:lnTo>
                <a:lnTo>
                  <a:pt x="573824" y="52641"/>
                </a:lnTo>
                <a:lnTo>
                  <a:pt x="573537" y="52349"/>
                </a:lnTo>
                <a:close/>
              </a:path>
              <a:path w="815975" h="187960">
                <a:moveTo>
                  <a:pt x="590257" y="39979"/>
                </a:moveTo>
                <a:lnTo>
                  <a:pt x="573824" y="39979"/>
                </a:lnTo>
                <a:lnTo>
                  <a:pt x="573824" y="52641"/>
                </a:lnTo>
                <a:lnTo>
                  <a:pt x="590257" y="52641"/>
                </a:lnTo>
                <a:lnTo>
                  <a:pt x="590257" y="39979"/>
                </a:lnTo>
                <a:close/>
              </a:path>
              <a:path w="815975" h="187960">
                <a:moveTo>
                  <a:pt x="660374" y="37604"/>
                </a:moveTo>
                <a:lnTo>
                  <a:pt x="624941" y="52247"/>
                </a:lnTo>
                <a:lnTo>
                  <a:pt x="611276" y="93421"/>
                </a:lnTo>
                <a:lnTo>
                  <a:pt x="612121" y="105525"/>
                </a:lnTo>
                <a:lnTo>
                  <a:pt x="632140" y="139471"/>
                </a:lnTo>
                <a:lnTo>
                  <a:pt x="661365" y="147459"/>
                </a:lnTo>
                <a:lnTo>
                  <a:pt x="670109" y="146902"/>
                </a:lnTo>
                <a:lnTo>
                  <a:pt x="697517" y="132816"/>
                </a:lnTo>
                <a:lnTo>
                  <a:pt x="652678" y="132816"/>
                </a:lnTo>
                <a:lnTo>
                  <a:pt x="645363" y="129743"/>
                </a:lnTo>
                <a:lnTo>
                  <a:pt x="629691" y="97078"/>
                </a:lnTo>
                <a:lnTo>
                  <a:pt x="708075" y="97078"/>
                </a:lnTo>
                <a:lnTo>
                  <a:pt x="708177" y="92328"/>
                </a:lnTo>
                <a:lnTo>
                  <a:pt x="707504" y="82435"/>
                </a:lnTo>
                <a:lnTo>
                  <a:pt x="630682" y="82435"/>
                </a:lnTo>
                <a:lnTo>
                  <a:pt x="631278" y="73266"/>
                </a:lnTo>
                <a:lnTo>
                  <a:pt x="634352" y="65938"/>
                </a:lnTo>
                <a:lnTo>
                  <a:pt x="645502" y="54990"/>
                </a:lnTo>
                <a:lnTo>
                  <a:pt x="652386" y="52247"/>
                </a:lnTo>
                <a:lnTo>
                  <a:pt x="695032" y="52247"/>
                </a:lnTo>
                <a:lnTo>
                  <a:pt x="694817" y="51955"/>
                </a:lnTo>
                <a:lnTo>
                  <a:pt x="687649" y="45673"/>
                </a:lnTo>
                <a:lnTo>
                  <a:pt x="679519" y="41189"/>
                </a:lnTo>
                <a:lnTo>
                  <a:pt x="670428" y="38500"/>
                </a:lnTo>
                <a:lnTo>
                  <a:pt x="660374" y="37604"/>
                </a:lnTo>
                <a:close/>
              </a:path>
              <a:path w="815975" h="187960">
                <a:moveTo>
                  <a:pt x="689178" y="111239"/>
                </a:moveTo>
                <a:lnTo>
                  <a:pt x="686460" y="118757"/>
                </a:lnTo>
                <a:lnTo>
                  <a:pt x="682802" y="124231"/>
                </a:lnTo>
                <a:lnTo>
                  <a:pt x="673569" y="131102"/>
                </a:lnTo>
                <a:lnTo>
                  <a:pt x="667994" y="132816"/>
                </a:lnTo>
                <a:lnTo>
                  <a:pt x="697517" y="132816"/>
                </a:lnTo>
                <a:lnTo>
                  <a:pt x="701368" y="127839"/>
                </a:lnTo>
                <a:lnTo>
                  <a:pt x="704937" y="121128"/>
                </a:lnTo>
                <a:lnTo>
                  <a:pt x="707580" y="113512"/>
                </a:lnTo>
                <a:lnTo>
                  <a:pt x="689178" y="111239"/>
                </a:lnTo>
                <a:close/>
              </a:path>
              <a:path w="815975" h="187960">
                <a:moveTo>
                  <a:pt x="695032" y="52247"/>
                </a:moveTo>
                <a:lnTo>
                  <a:pt x="669607" y="52247"/>
                </a:lnTo>
                <a:lnTo>
                  <a:pt x="676960" y="55676"/>
                </a:lnTo>
                <a:lnTo>
                  <a:pt x="682637" y="62547"/>
                </a:lnTo>
                <a:lnTo>
                  <a:pt x="686333" y="66967"/>
                </a:lnTo>
                <a:lnTo>
                  <a:pt x="688581" y="73596"/>
                </a:lnTo>
                <a:lnTo>
                  <a:pt x="689368" y="82435"/>
                </a:lnTo>
                <a:lnTo>
                  <a:pt x="707504" y="82435"/>
                </a:lnTo>
                <a:lnTo>
                  <a:pt x="707341" y="80046"/>
                </a:lnTo>
                <a:lnTo>
                  <a:pt x="704835" y="69222"/>
                </a:lnTo>
                <a:lnTo>
                  <a:pt x="700660" y="59858"/>
                </a:lnTo>
                <a:lnTo>
                  <a:pt x="695032" y="52247"/>
                </a:lnTo>
                <a:close/>
              </a:path>
              <a:path w="815975" h="187960">
                <a:moveTo>
                  <a:pt x="746023" y="39979"/>
                </a:moveTo>
                <a:lnTo>
                  <a:pt x="729996" y="39979"/>
                </a:lnTo>
                <a:lnTo>
                  <a:pt x="729996" y="145084"/>
                </a:lnTo>
                <a:lnTo>
                  <a:pt x="747814" y="145084"/>
                </a:lnTo>
                <a:lnTo>
                  <a:pt x="747814" y="87680"/>
                </a:lnTo>
                <a:lnTo>
                  <a:pt x="748330" y="78395"/>
                </a:lnTo>
                <a:lnTo>
                  <a:pt x="763002" y="54927"/>
                </a:lnTo>
                <a:lnTo>
                  <a:pt x="746023" y="54927"/>
                </a:lnTo>
                <a:lnTo>
                  <a:pt x="746023" y="39979"/>
                </a:lnTo>
                <a:close/>
              </a:path>
              <a:path w="815975" h="187960">
                <a:moveTo>
                  <a:pt x="811072" y="53047"/>
                </a:moveTo>
                <a:lnTo>
                  <a:pt x="780465" y="53047"/>
                </a:lnTo>
                <a:lnTo>
                  <a:pt x="784606" y="54114"/>
                </a:lnTo>
                <a:lnTo>
                  <a:pt x="791667" y="58407"/>
                </a:lnTo>
                <a:lnTo>
                  <a:pt x="794131" y="61277"/>
                </a:lnTo>
                <a:lnTo>
                  <a:pt x="796899" y="68465"/>
                </a:lnTo>
                <a:lnTo>
                  <a:pt x="797598" y="73888"/>
                </a:lnTo>
                <a:lnTo>
                  <a:pt x="797598" y="145084"/>
                </a:lnTo>
                <a:lnTo>
                  <a:pt x="815403" y="145084"/>
                </a:lnTo>
                <a:lnTo>
                  <a:pt x="815318" y="70732"/>
                </a:lnTo>
                <a:lnTo>
                  <a:pt x="811517" y="53670"/>
                </a:lnTo>
                <a:lnTo>
                  <a:pt x="811072" y="53047"/>
                </a:lnTo>
                <a:close/>
              </a:path>
              <a:path w="815975" h="187960">
                <a:moveTo>
                  <a:pt x="785812" y="37604"/>
                </a:moveTo>
                <a:lnTo>
                  <a:pt x="779475" y="37604"/>
                </a:lnTo>
                <a:lnTo>
                  <a:pt x="769183" y="38686"/>
                </a:lnTo>
                <a:lnTo>
                  <a:pt x="760177" y="41932"/>
                </a:lnTo>
                <a:lnTo>
                  <a:pt x="752457" y="47345"/>
                </a:lnTo>
                <a:lnTo>
                  <a:pt x="746023" y="54927"/>
                </a:lnTo>
                <a:lnTo>
                  <a:pt x="763002" y="54927"/>
                </a:lnTo>
                <a:lnTo>
                  <a:pt x="768134" y="53047"/>
                </a:lnTo>
                <a:lnTo>
                  <a:pt x="811072" y="53047"/>
                </a:lnTo>
                <a:lnTo>
                  <a:pt x="806234" y="46278"/>
                </a:lnTo>
                <a:lnTo>
                  <a:pt x="802259" y="43294"/>
                </a:lnTo>
                <a:lnTo>
                  <a:pt x="791641" y="38734"/>
                </a:lnTo>
                <a:lnTo>
                  <a:pt x="785812" y="37604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9290" y="3306470"/>
            <a:ext cx="574040" cy="150495"/>
          </a:xfrm>
          <a:custGeom>
            <a:avLst/>
            <a:gdLst/>
            <a:ahLst/>
            <a:cxnLst/>
            <a:rect l="l" t="t" r="r" b="b"/>
            <a:pathLst>
              <a:path w="574040" h="150495">
                <a:moveTo>
                  <a:pt x="17614" y="113423"/>
                </a:moveTo>
                <a:lnTo>
                  <a:pt x="0" y="116192"/>
                </a:lnTo>
                <a:lnTo>
                  <a:pt x="1971" y="124041"/>
                </a:lnTo>
                <a:lnTo>
                  <a:pt x="4913" y="130862"/>
                </a:lnTo>
                <a:lnTo>
                  <a:pt x="44932" y="149936"/>
                </a:lnTo>
                <a:lnTo>
                  <a:pt x="53174" y="149936"/>
                </a:lnTo>
                <a:lnTo>
                  <a:pt x="60566" y="148501"/>
                </a:lnTo>
                <a:lnTo>
                  <a:pt x="73634" y="142760"/>
                </a:lnTo>
                <a:lnTo>
                  <a:pt x="78638" y="138709"/>
                </a:lnTo>
                <a:lnTo>
                  <a:pt x="80892" y="135293"/>
                </a:lnTo>
                <a:lnTo>
                  <a:pt x="36715" y="135293"/>
                </a:lnTo>
                <a:lnTo>
                  <a:pt x="30403" y="133413"/>
                </a:lnTo>
                <a:lnTo>
                  <a:pt x="21361" y="125895"/>
                </a:lnTo>
                <a:lnTo>
                  <a:pt x="18605" y="120484"/>
                </a:lnTo>
                <a:lnTo>
                  <a:pt x="17614" y="113423"/>
                </a:lnTo>
                <a:close/>
              </a:path>
              <a:path w="574040" h="150495">
                <a:moveTo>
                  <a:pt x="49911" y="40081"/>
                </a:moveTo>
                <a:lnTo>
                  <a:pt x="36195" y="40081"/>
                </a:lnTo>
                <a:lnTo>
                  <a:pt x="31064" y="40792"/>
                </a:lnTo>
                <a:lnTo>
                  <a:pt x="21488" y="43624"/>
                </a:lnTo>
                <a:lnTo>
                  <a:pt x="17716" y="45364"/>
                </a:lnTo>
                <a:lnTo>
                  <a:pt x="14947" y="47409"/>
                </a:lnTo>
                <a:lnTo>
                  <a:pt x="11252" y="50050"/>
                </a:lnTo>
                <a:lnTo>
                  <a:pt x="8331" y="53365"/>
                </a:lnTo>
                <a:lnTo>
                  <a:pt x="4038" y="61341"/>
                </a:lnTo>
                <a:lnTo>
                  <a:pt x="2971" y="65684"/>
                </a:lnTo>
                <a:lnTo>
                  <a:pt x="2971" y="75514"/>
                </a:lnTo>
                <a:lnTo>
                  <a:pt x="36480" y="100641"/>
                </a:lnTo>
                <a:lnTo>
                  <a:pt x="55219" y="105473"/>
                </a:lnTo>
                <a:lnTo>
                  <a:pt x="61290" y="107480"/>
                </a:lnTo>
                <a:lnTo>
                  <a:pt x="63741" y="109067"/>
                </a:lnTo>
                <a:lnTo>
                  <a:pt x="67233" y="111379"/>
                </a:lnTo>
                <a:lnTo>
                  <a:pt x="68986" y="114541"/>
                </a:lnTo>
                <a:lnTo>
                  <a:pt x="68986" y="123050"/>
                </a:lnTo>
                <a:lnTo>
                  <a:pt x="67005" y="126961"/>
                </a:lnTo>
                <a:lnTo>
                  <a:pt x="59080" y="133629"/>
                </a:lnTo>
                <a:lnTo>
                  <a:pt x="53009" y="135293"/>
                </a:lnTo>
                <a:lnTo>
                  <a:pt x="80892" y="135293"/>
                </a:lnTo>
                <a:lnTo>
                  <a:pt x="85559" y="128219"/>
                </a:lnTo>
                <a:lnTo>
                  <a:pt x="87287" y="122631"/>
                </a:lnTo>
                <a:lnTo>
                  <a:pt x="87287" y="110617"/>
                </a:lnTo>
                <a:lnTo>
                  <a:pt x="53669" y="86242"/>
                </a:lnTo>
                <a:lnTo>
                  <a:pt x="36220" y="81457"/>
                </a:lnTo>
                <a:lnTo>
                  <a:pt x="30975" y="79933"/>
                </a:lnTo>
                <a:lnTo>
                  <a:pt x="29197" y="79273"/>
                </a:lnTo>
                <a:lnTo>
                  <a:pt x="26098" y="78028"/>
                </a:lnTo>
                <a:lnTo>
                  <a:pt x="23825" y="76441"/>
                </a:lnTo>
                <a:lnTo>
                  <a:pt x="22364" y="74523"/>
                </a:lnTo>
                <a:lnTo>
                  <a:pt x="20916" y="72682"/>
                </a:lnTo>
                <a:lnTo>
                  <a:pt x="20193" y="70599"/>
                </a:lnTo>
                <a:lnTo>
                  <a:pt x="20193" y="64655"/>
                </a:lnTo>
                <a:lnTo>
                  <a:pt x="21932" y="61493"/>
                </a:lnTo>
                <a:lnTo>
                  <a:pt x="28930" y="56083"/>
                </a:lnTo>
                <a:lnTo>
                  <a:pt x="34772" y="54737"/>
                </a:lnTo>
                <a:lnTo>
                  <a:pt x="78250" y="54737"/>
                </a:lnTo>
                <a:lnTo>
                  <a:pt x="74231" y="49237"/>
                </a:lnTo>
                <a:lnTo>
                  <a:pt x="69621" y="46024"/>
                </a:lnTo>
                <a:lnTo>
                  <a:pt x="57150" y="41275"/>
                </a:lnTo>
                <a:lnTo>
                  <a:pt x="49911" y="40081"/>
                </a:lnTo>
                <a:close/>
              </a:path>
              <a:path w="574040" h="150495">
                <a:moveTo>
                  <a:pt x="78250" y="54737"/>
                </a:moveTo>
                <a:lnTo>
                  <a:pt x="49885" y="54737"/>
                </a:lnTo>
                <a:lnTo>
                  <a:pt x="55244" y="56248"/>
                </a:lnTo>
                <a:lnTo>
                  <a:pt x="62826" y="62318"/>
                </a:lnTo>
                <a:lnTo>
                  <a:pt x="65125" y="66548"/>
                </a:lnTo>
                <a:lnTo>
                  <a:pt x="65913" y="71958"/>
                </a:lnTo>
                <a:lnTo>
                  <a:pt x="83337" y="69570"/>
                </a:lnTo>
                <a:lnTo>
                  <a:pt x="82207" y="62776"/>
                </a:lnTo>
                <a:lnTo>
                  <a:pt x="80162" y="57353"/>
                </a:lnTo>
                <a:lnTo>
                  <a:pt x="78250" y="54737"/>
                </a:lnTo>
                <a:close/>
              </a:path>
              <a:path w="574040" h="150495">
                <a:moveTo>
                  <a:pt x="126657" y="42456"/>
                </a:moveTo>
                <a:lnTo>
                  <a:pt x="108839" y="42456"/>
                </a:lnTo>
                <a:lnTo>
                  <a:pt x="108915" y="116319"/>
                </a:lnTo>
                <a:lnTo>
                  <a:pt x="132778" y="148755"/>
                </a:lnTo>
                <a:lnTo>
                  <a:pt x="138557" y="149936"/>
                </a:lnTo>
                <a:lnTo>
                  <a:pt x="144767" y="149936"/>
                </a:lnTo>
                <a:lnTo>
                  <a:pt x="154753" y="148823"/>
                </a:lnTo>
                <a:lnTo>
                  <a:pt x="163642" y="145486"/>
                </a:lnTo>
                <a:lnTo>
                  <a:pt x="171431" y="139922"/>
                </a:lnTo>
                <a:lnTo>
                  <a:pt x="176003" y="134594"/>
                </a:lnTo>
                <a:lnTo>
                  <a:pt x="142976" y="134594"/>
                </a:lnTo>
                <a:lnTo>
                  <a:pt x="138493" y="133261"/>
                </a:lnTo>
                <a:lnTo>
                  <a:pt x="126657" y="110058"/>
                </a:lnTo>
                <a:lnTo>
                  <a:pt x="126657" y="42456"/>
                </a:lnTo>
                <a:close/>
              </a:path>
              <a:path w="574040" h="150495">
                <a:moveTo>
                  <a:pt x="194056" y="132130"/>
                </a:moveTo>
                <a:lnTo>
                  <a:pt x="178117" y="132130"/>
                </a:lnTo>
                <a:lnTo>
                  <a:pt x="178117" y="147561"/>
                </a:lnTo>
                <a:lnTo>
                  <a:pt x="194056" y="147561"/>
                </a:lnTo>
                <a:lnTo>
                  <a:pt x="194056" y="132130"/>
                </a:lnTo>
                <a:close/>
              </a:path>
              <a:path w="574040" h="150495">
                <a:moveTo>
                  <a:pt x="194056" y="42456"/>
                </a:moveTo>
                <a:lnTo>
                  <a:pt x="176237" y="42456"/>
                </a:lnTo>
                <a:lnTo>
                  <a:pt x="176237" y="107746"/>
                </a:lnTo>
                <a:lnTo>
                  <a:pt x="175260" y="114592"/>
                </a:lnTo>
                <a:lnTo>
                  <a:pt x="171373" y="124028"/>
                </a:lnTo>
                <a:lnTo>
                  <a:pt x="168059" y="127749"/>
                </a:lnTo>
                <a:lnTo>
                  <a:pt x="158686" y="133235"/>
                </a:lnTo>
                <a:lnTo>
                  <a:pt x="153670" y="134594"/>
                </a:lnTo>
                <a:lnTo>
                  <a:pt x="176003" y="134594"/>
                </a:lnTo>
                <a:lnTo>
                  <a:pt x="178117" y="132130"/>
                </a:lnTo>
                <a:lnTo>
                  <a:pt x="194056" y="132130"/>
                </a:lnTo>
                <a:lnTo>
                  <a:pt x="194056" y="42456"/>
                </a:lnTo>
                <a:close/>
              </a:path>
              <a:path w="574040" h="150495">
                <a:moveTo>
                  <a:pt x="239433" y="2476"/>
                </a:moveTo>
                <a:lnTo>
                  <a:pt x="221615" y="2476"/>
                </a:lnTo>
                <a:lnTo>
                  <a:pt x="221615" y="147561"/>
                </a:lnTo>
                <a:lnTo>
                  <a:pt x="239433" y="147561"/>
                </a:lnTo>
                <a:lnTo>
                  <a:pt x="239433" y="2476"/>
                </a:lnTo>
                <a:close/>
              </a:path>
              <a:path w="574040" h="150495">
                <a:moveTo>
                  <a:pt x="289699" y="56311"/>
                </a:moveTo>
                <a:lnTo>
                  <a:pt x="271983" y="56311"/>
                </a:lnTo>
                <a:lnTo>
                  <a:pt x="271983" y="147561"/>
                </a:lnTo>
                <a:lnTo>
                  <a:pt x="289699" y="147561"/>
                </a:lnTo>
                <a:lnTo>
                  <a:pt x="289699" y="56311"/>
                </a:lnTo>
                <a:close/>
              </a:path>
              <a:path w="574040" h="150495">
                <a:moveTo>
                  <a:pt x="310184" y="42456"/>
                </a:moveTo>
                <a:lnTo>
                  <a:pt x="256247" y="42456"/>
                </a:lnTo>
                <a:lnTo>
                  <a:pt x="256247" y="56311"/>
                </a:lnTo>
                <a:lnTo>
                  <a:pt x="310184" y="56311"/>
                </a:lnTo>
                <a:lnTo>
                  <a:pt x="310184" y="42456"/>
                </a:lnTo>
                <a:close/>
              </a:path>
              <a:path w="574040" h="150495">
                <a:moveTo>
                  <a:pt x="306095" y="0"/>
                </a:moveTo>
                <a:lnTo>
                  <a:pt x="293293" y="0"/>
                </a:lnTo>
                <a:lnTo>
                  <a:pt x="287248" y="1435"/>
                </a:lnTo>
                <a:lnTo>
                  <a:pt x="278599" y="7175"/>
                </a:lnTo>
                <a:lnTo>
                  <a:pt x="275577" y="10922"/>
                </a:lnTo>
                <a:lnTo>
                  <a:pt x="272618" y="18973"/>
                </a:lnTo>
                <a:lnTo>
                  <a:pt x="271983" y="24218"/>
                </a:lnTo>
                <a:lnTo>
                  <a:pt x="271983" y="42456"/>
                </a:lnTo>
                <a:lnTo>
                  <a:pt x="289699" y="42456"/>
                </a:lnTo>
                <a:lnTo>
                  <a:pt x="289699" y="26428"/>
                </a:lnTo>
                <a:lnTo>
                  <a:pt x="290817" y="22098"/>
                </a:lnTo>
                <a:lnTo>
                  <a:pt x="295313" y="17487"/>
                </a:lnTo>
                <a:lnTo>
                  <a:pt x="299135" y="16332"/>
                </a:lnTo>
                <a:lnTo>
                  <a:pt x="315206" y="16332"/>
                </a:lnTo>
                <a:lnTo>
                  <a:pt x="317715" y="1778"/>
                </a:lnTo>
                <a:lnTo>
                  <a:pt x="311645" y="596"/>
                </a:lnTo>
                <a:lnTo>
                  <a:pt x="306095" y="0"/>
                </a:lnTo>
                <a:close/>
              </a:path>
              <a:path w="574040" h="150495">
                <a:moveTo>
                  <a:pt x="315206" y="16332"/>
                </a:moveTo>
                <a:lnTo>
                  <a:pt x="307848" y="16332"/>
                </a:lnTo>
                <a:lnTo>
                  <a:pt x="311340" y="16662"/>
                </a:lnTo>
                <a:lnTo>
                  <a:pt x="315036" y="17322"/>
                </a:lnTo>
                <a:lnTo>
                  <a:pt x="315206" y="16332"/>
                </a:lnTo>
                <a:close/>
              </a:path>
              <a:path w="574040" h="150495">
                <a:moveTo>
                  <a:pt x="342036" y="2476"/>
                </a:moveTo>
                <a:lnTo>
                  <a:pt x="324218" y="2476"/>
                </a:lnTo>
                <a:lnTo>
                  <a:pt x="324218" y="22961"/>
                </a:lnTo>
                <a:lnTo>
                  <a:pt x="342036" y="22961"/>
                </a:lnTo>
                <a:lnTo>
                  <a:pt x="342036" y="2476"/>
                </a:lnTo>
                <a:close/>
              </a:path>
              <a:path w="574040" h="150495">
                <a:moveTo>
                  <a:pt x="342036" y="42456"/>
                </a:moveTo>
                <a:lnTo>
                  <a:pt x="324218" y="42456"/>
                </a:lnTo>
                <a:lnTo>
                  <a:pt x="324218" y="147561"/>
                </a:lnTo>
                <a:lnTo>
                  <a:pt x="342036" y="147561"/>
                </a:lnTo>
                <a:lnTo>
                  <a:pt x="342036" y="42456"/>
                </a:lnTo>
                <a:close/>
              </a:path>
              <a:path w="574040" h="150495">
                <a:moveTo>
                  <a:pt x="414172" y="40081"/>
                </a:moveTo>
                <a:lnTo>
                  <a:pt x="399199" y="40081"/>
                </a:lnTo>
                <a:lnTo>
                  <a:pt x="391375" y="42354"/>
                </a:lnTo>
                <a:lnTo>
                  <a:pt x="366357" y="73152"/>
                </a:lnTo>
                <a:lnTo>
                  <a:pt x="363410" y="95110"/>
                </a:lnTo>
                <a:lnTo>
                  <a:pt x="363772" y="102944"/>
                </a:lnTo>
                <a:lnTo>
                  <a:pt x="378498" y="138391"/>
                </a:lnTo>
                <a:lnTo>
                  <a:pt x="400253" y="149936"/>
                </a:lnTo>
                <a:lnTo>
                  <a:pt x="408635" y="149936"/>
                </a:lnTo>
                <a:lnTo>
                  <a:pt x="417745" y="148959"/>
                </a:lnTo>
                <a:lnTo>
                  <a:pt x="425681" y="146029"/>
                </a:lnTo>
                <a:lnTo>
                  <a:pt x="432441" y="141144"/>
                </a:lnTo>
                <a:lnTo>
                  <a:pt x="437214" y="135293"/>
                </a:lnTo>
                <a:lnTo>
                  <a:pt x="402602" y="135293"/>
                </a:lnTo>
                <a:lnTo>
                  <a:pt x="395897" y="131965"/>
                </a:lnTo>
                <a:lnTo>
                  <a:pt x="381711" y="95110"/>
                </a:lnTo>
                <a:lnTo>
                  <a:pt x="382209" y="85368"/>
                </a:lnTo>
                <a:lnTo>
                  <a:pt x="401612" y="54825"/>
                </a:lnTo>
                <a:lnTo>
                  <a:pt x="454558" y="54825"/>
                </a:lnTo>
                <a:lnTo>
                  <a:pt x="454558" y="54533"/>
                </a:lnTo>
                <a:lnTo>
                  <a:pt x="436841" y="54533"/>
                </a:lnTo>
                <a:lnTo>
                  <a:pt x="433743" y="50241"/>
                </a:lnTo>
                <a:lnTo>
                  <a:pt x="429717" y="46761"/>
                </a:lnTo>
                <a:lnTo>
                  <a:pt x="419823" y="41414"/>
                </a:lnTo>
                <a:lnTo>
                  <a:pt x="414172" y="40081"/>
                </a:lnTo>
                <a:close/>
              </a:path>
              <a:path w="574040" h="150495">
                <a:moveTo>
                  <a:pt x="454558" y="134302"/>
                </a:moveTo>
                <a:lnTo>
                  <a:pt x="438023" y="134302"/>
                </a:lnTo>
                <a:lnTo>
                  <a:pt x="438023" y="147561"/>
                </a:lnTo>
                <a:lnTo>
                  <a:pt x="454558" y="147561"/>
                </a:lnTo>
                <a:lnTo>
                  <a:pt x="454558" y="134302"/>
                </a:lnTo>
                <a:close/>
              </a:path>
              <a:path w="574040" h="150495">
                <a:moveTo>
                  <a:pt x="454558" y="54825"/>
                </a:moveTo>
                <a:lnTo>
                  <a:pt x="417639" y="54825"/>
                </a:lnTo>
                <a:lnTo>
                  <a:pt x="424472" y="58191"/>
                </a:lnTo>
                <a:lnTo>
                  <a:pt x="430009" y="64922"/>
                </a:lnTo>
                <a:lnTo>
                  <a:pt x="433650" y="70687"/>
                </a:lnTo>
                <a:lnTo>
                  <a:pt x="436249" y="77887"/>
                </a:lnTo>
                <a:lnTo>
                  <a:pt x="437808" y="86523"/>
                </a:lnTo>
                <a:lnTo>
                  <a:pt x="438327" y="96596"/>
                </a:lnTo>
                <a:lnTo>
                  <a:pt x="437818" y="105768"/>
                </a:lnTo>
                <a:lnTo>
                  <a:pt x="418096" y="135293"/>
                </a:lnTo>
                <a:lnTo>
                  <a:pt x="437214" y="135293"/>
                </a:lnTo>
                <a:lnTo>
                  <a:pt x="438023" y="134302"/>
                </a:lnTo>
                <a:lnTo>
                  <a:pt x="454558" y="134302"/>
                </a:lnTo>
                <a:lnTo>
                  <a:pt x="454558" y="54825"/>
                </a:lnTo>
                <a:close/>
              </a:path>
              <a:path w="574040" h="150495">
                <a:moveTo>
                  <a:pt x="454558" y="2476"/>
                </a:moveTo>
                <a:lnTo>
                  <a:pt x="436841" y="2476"/>
                </a:lnTo>
                <a:lnTo>
                  <a:pt x="436841" y="54533"/>
                </a:lnTo>
                <a:lnTo>
                  <a:pt x="454558" y="54533"/>
                </a:lnTo>
                <a:lnTo>
                  <a:pt x="454558" y="2476"/>
                </a:lnTo>
                <a:close/>
              </a:path>
              <a:path w="574040" h="150495">
                <a:moveTo>
                  <a:pt x="525767" y="40081"/>
                </a:moveTo>
                <a:lnTo>
                  <a:pt x="490334" y="54737"/>
                </a:lnTo>
                <a:lnTo>
                  <a:pt x="476681" y="95897"/>
                </a:lnTo>
                <a:lnTo>
                  <a:pt x="477524" y="108003"/>
                </a:lnTo>
                <a:lnTo>
                  <a:pt x="497532" y="141953"/>
                </a:lnTo>
                <a:lnTo>
                  <a:pt x="526757" y="149936"/>
                </a:lnTo>
                <a:lnTo>
                  <a:pt x="535504" y="149380"/>
                </a:lnTo>
                <a:lnTo>
                  <a:pt x="562910" y="135293"/>
                </a:lnTo>
                <a:lnTo>
                  <a:pt x="518083" y="135293"/>
                </a:lnTo>
                <a:lnTo>
                  <a:pt x="510755" y="132219"/>
                </a:lnTo>
                <a:lnTo>
                  <a:pt x="495084" y="99568"/>
                </a:lnTo>
                <a:lnTo>
                  <a:pt x="573468" y="99568"/>
                </a:lnTo>
                <a:lnTo>
                  <a:pt x="573570" y="94818"/>
                </a:lnTo>
                <a:lnTo>
                  <a:pt x="572896" y="84912"/>
                </a:lnTo>
                <a:lnTo>
                  <a:pt x="496074" y="84912"/>
                </a:lnTo>
                <a:lnTo>
                  <a:pt x="496671" y="75742"/>
                </a:lnTo>
                <a:lnTo>
                  <a:pt x="499757" y="68427"/>
                </a:lnTo>
                <a:lnTo>
                  <a:pt x="510908" y="57467"/>
                </a:lnTo>
                <a:lnTo>
                  <a:pt x="517779" y="54737"/>
                </a:lnTo>
                <a:lnTo>
                  <a:pt x="560434" y="54737"/>
                </a:lnTo>
                <a:lnTo>
                  <a:pt x="560209" y="54432"/>
                </a:lnTo>
                <a:lnTo>
                  <a:pt x="553042" y="48155"/>
                </a:lnTo>
                <a:lnTo>
                  <a:pt x="544912" y="43670"/>
                </a:lnTo>
                <a:lnTo>
                  <a:pt x="535820" y="40978"/>
                </a:lnTo>
                <a:lnTo>
                  <a:pt x="525767" y="40081"/>
                </a:lnTo>
                <a:close/>
              </a:path>
              <a:path w="574040" h="150495">
                <a:moveTo>
                  <a:pt x="554570" y="113715"/>
                </a:moveTo>
                <a:lnTo>
                  <a:pt x="551865" y="121234"/>
                </a:lnTo>
                <a:lnTo>
                  <a:pt x="548195" y="126720"/>
                </a:lnTo>
                <a:lnTo>
                  <a:pt x="538962" y="133578"/>
                </a:lnTo>
                <a:lnTo>
                  <a:pt x="533387" y="135293"/>
                </a:lnTo>
                <a:lnTo>
                  <a:pt x="562910" y="135293"/>
                </a:lnTo>
                <a:lnTo>
                  <a:pt x="566761" y="130316"/>
                </a:lnTo>
                <a:lnTo>
                  <a:pt x="570329" y="123604"/>
                </a:lnTo>
                <a:lnTo>
                  <a:pt x="572973" y="115989"/>
                </a:lnTo>
                <a:lnTo>
                  <a:pt x="554570" y="113715"/>
                </a:lnTo>
                <a:close/>
              </a:path>
              <a:path w="574040" h="150495">
                <a:moveTo>
                  <a:pt x="560434" y="54737"/>
                </a:moveTo>
                <a:lnTo>
                  <a:pt x="535000" y="54737"/>
                </a:lnTo>
                <a:lnTo>
                  <a:pt x="542353" y="58166"/>
                </a:lnTo>
                <a:lnTo>
                  <a:pt x="548030" y="65024"/>
                </a:lnTo>
                <a:lnTo>
                  <a:pt x="551726" y="69443"/>
                </a:lnTo>
                <a:lnTo>
                  <a:pt x="553974" y="76073"/>
                </a:lnTo>
                <a:lnTo>
                  <a:pt x="554761" y="84912"/>
                </a:lnTo>
                <a:lnTo>
                  <a:pt x="572896" y="84912"/>
                </a:lnTo>
                <a:lnTo>
                  <a:pt x="572734" y="82530"/>
                </a:lnTo>
                <a:lnTo>
                  <a:pt x="570228" y="71705"/>
                </a:lnTo>
                <a:lnTo>
                  <a:pt x="566053" y="62340"/>
                </a:lnTo>
                <a:lnTo>
                  <a:pt x="560434" y="5473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01861" y="3308946"/>
            <a:ext cx="835660" cy="187960"/>
          </a:xfrm>
          <a:custGeom>
            <a:avLst/>
            <a:gdLst/>
            <a:ahLst/>
            <a:cxnLst/>
            <a:rect l="l" t="t" r="r" b="b"/>
            <a:pathLst>
              <a:path w="835660" h="187960">
                <a:moveTo>
                  <a:pt x="19202" y="0"/>
                </a:moveTo>
                <a:lnTo>
                  <a:pt x="0" y="0"/>
                </a:lnTo>
                <a:lnTo>
                  <a:pt x="0" y="145084"/>
                </a:lnTo>
                <a:lnTo>
                  <a:pt x="19202" y="145084"/>
                </a:lnTo>
                <a:lnTo>
                  <a:pt x="19202" y="76695"/>
                </a:lnTo>
                <a:lnTo>
                  <a:pt x="113817" y="76695"/>
                </a:lnTo>
                <a:lnTo>
                  <a:pt x="113817" y="59575"/>
                </a:lnTo>
                <a:lnTo>
                  <a:pt x="19202" y="59575"/>
                </a:lnTo>
                <a:lnTo>
                  <a:pt x="19202" y="0"/>
                </a:lnTo>
                <a:close/>
              </a:path>
              <a:path w="835660" h="187960">
                <a:moveTo>
                  <a:pt x="113817" y="76695"/>
                </a:moveTo>
                <a:lnTo>
                  <a:pt x="94615" y="76695"/>
                </a:lnTo>
                <a:lnTo>
                  <a:pt x="94615" y="145084"/>
                </a:lnTo>
                <a:lnTo>
                  <a:pt x="113817" y="145084"/>
                </a:lnTo>
                <a:lnTo>
                  <a:pt x="113817" y="76695"/>
                </a:lnTo>
                <a:close/>
              </a:path>
              <a:path w="835660" h="187960">
                <a:moveTo>
                  <a:pt x="113817" y="0"/>
                </a:moveTo>
                <a:lnTo>
                  <a:pt x="94615" y="0"/>
                </a:lnTo>
                <a:lnTo>
                  <a:pt x="94615" y="59575"/>
                </a:lnTo>
                <a:lnTo>
                  <a:pt x="113817" y="59575"/>
                </a:lnTo>
                <a:lnTo>
                  <a:pt x="113817" y="0"/>
                </a:lnTo>
                <a:close/>
              </a:path>
              <a:path w="835660" h="187960">
                <a:moveTo>
                  <a:pt x="139141" y="168833"/>
                </a:moveTo>
                <a:lnTo>
                  <a:pt x="141122" y="185559"/>
                </a:lnTo>
                <a:lnTo>
                  <a:pt x="145338" y="187020"/>
                </a:lnTo>
                <a:lnTo>
                  <a:pt x="149161" y="187744"/>
                </a:lnTo>
                <a:lnTo>
                  <a:pt x="158267" y="187744"/>
                </a:lnTo>
                <a:lnTo>
                  <a:pt x="163156" y="186372"/>
                </a:lnTo>
                <a:lnTo>
                  <a:pt x="171335" y="180898"/>
                </a:lnTo>
                <a:lnTo>
                  <a:pt x="174967" y="176593"/>
                </a:lnTo>
                <a:lnTo>
                  <a:pt x="178275" y="170421"/>
                </a:lnTo>
                <a:lnTo>
                  <a:pt x="146431" y="170421"/>
                </a:lnTo>
                <a:lnTo>
                  <a:pt x="143027" y="169887"/>
                </a:lnTo>
                <a:lnTo>
                  <a:pt x="139141" y="168833"/>
                </a:lnTo>
                <a:close/>
              </a:path>
              <a:path w="835660" h="187960">
                <a:moveTo>
                  <a:pt x="151015" y="39979"/>
                </a:moveTo>
                <a:lnTo>
                  <a:pt x="131813" y="39979"/>
                </a:lnTo>
                <a:lnTo>
                  <a:pt x="171704" y="145287"/>
                </a:lnTo>
                <a:lnTo>
                  <a:pt x="170446" y="148653"/>
                </a:lnTo>
                <a:lnTo>
                  <a:pt x="153289" y="170421"/>
                </a:lnTo>
                <a:lnTo>
                  <a:pt x="178275" y="170421"/>
                </a:lnTo>
                <a:lnTo>
                  <a:pt x="196231" y="125196"/>
                </a:lnTo>
                <a:lnTo>
                  <a:pt x="180505" y="125196"/>
                </a:lnTo>
                <a:lnTo>
                  <a:pt x="178771" y="118881"/>
                </a:lnTo>
                <a:lnTo>
                  <a:pt x="176923" y="112718"/>
                </a:lnTo>
                <a:lnTo>
                  <a:pt x="174961" y="106708"/>
                </a:lnTo>
                <a:lnTo>
                  <a:pt x="172885" y="100850"/>
                </a:lnTo>
                <a:lnTo>
                  <a:pt x="151015" y="39979"/>
                </a:lnTo>
                <a:close/>
              </a:path>
              <a:path w="835660" h="187960">
                <a:moveTo>
                  <a:pt x="228117" y="39979"/>
                </a:moveTo>
                <a:lnTo>
                  <a:pt x="210299" y="39979"/>
                </a:lnTo>
                <a:lnTo>
                  <a:pt x="187833" y="101244"/>
                </a:lnTo>
                <a:lnTo>
                  <a:pt x="185000" y="109029"/>
                </a:lnTo>
                <a:lnTo>
                  <a:pt x="182549" y="117005"/>
                </a:lnTo>
                <a:lnTo>
                  <a:pt x="180505" y="125196"/>
                </a:lnTo>
                <a:lnTo>
                  <a:pt x="196231" y="125196"/>
                </a:lnTo>
                <a:lnTo>
                  <a:pt x="228117" y="39979"/>
                </a:lnTo>
                <a:close/>
              </a:path>
              <a:path w="835660" h="187960">
                <a:moveTo>
                  <a:pt x="283781" y="37604"/>
                </a:moveTo>
                <a:lnTo>
                  <a:pt x="268808" y="37604"/>
                </a:lnTo>
                <a:lnTo>
                  <a:pt x="260985" y="39877"/>
                </a:lnTo>
                <a:lnTo>
                  <a:pt x="235959" y="70664"/>
                </a:lnTo>
                <a:lnTo>
                  <a:pt x="233006" y="92633"/>
                </a:lnTo>
                <a:lnTo>
                  <a:pt x="233368" y="100468"/>
                </a:lnTo>
                <a:lnTo>
                  <a:pt x="248107" y="135915"/>
                </a:lnTo>
                <a:lnTo>
                  <a:pt x="269862" y="147459"/>
                </a:lnTo>
                <a:lnTo>
                  <a:pt x="278244" y="147459"/>
                </a:lnTo>
                <a:lnTo>
                  <a:pt x="287354" y="146483"/>
                </a:lnTo>
                <a:lnTo>
                  <a:pt x="295290" y="143552"/>
                </a:lnTo>
                <a:lnTo>
                  <a:pt x="302050" y="138667"/>
                </a:lnTo>
                <a:lnTo>
                  <a:pt x="306823" y="132816"/>
                </a:lnTo>
                <a:lnTo>
                  <a:pt x="272199" y="132816"/>
                </a:lnTo>
                <a:lnTo>
                  <a:pt x="265495" y="129463"/>
                </a:lnTo>
                <a:lnTo>
                  <a:pt x="251320" y="92633"/>
                </a:lnTo>
                <a:lnTo>
                  <a:pt x="251817" y="82892"/>
                </a:lnTo>
                <a:lnTo>
                  <a:pt x="271221" y="52349"/>
                </a:lnTo>
                <a:lnTo>
                  <a:pt x="324167" y="52349"/>
                </a:lnTo>
                <a:lnTo>
                  <a:pt x="324167" y="52057"/>
                </a:lnTo>
                <a:lnTo>
                  <a:pt x="306451" y="52057"/>
                </a:lnTo>
                <a:lnTo>
                  <a:pt x="303352" y="47764"/>
                </a:lnTo>
                <a:lnTo>
                  <a:pt x="299326" y="44284"/>
                </a:lnTo>
                <a:lnTo>
                  <a:pt x="289420" y="38938"/>
                </a:lnTo>
                <a:lnTo>
                  <a:pt x="283781" y="37604"/>
                </a:lnTo>
                <a:close/>
              </a:path>
              <a:path w="835660" h="187960">
                <a:moveTo>
                  <a:pt x="324167" y="131825"/>
                </a:moveTo>
                <a:lnTo>
                  <a:pt x="307632" y="131825"/>
                </a:lnTo>
                <a:lnTo>
                  <a:pt x="307632" y="145084"/>
                </a:lnTo>
                <a:lnTo>
                  <a:pt x="324167" y="145084"/>
                </a:lnTo>
                <a:lnTo>
                  <a:pt x="324167" y="131825"/>
                </a:lnTo>
                <a:close/>
              </a:path>
              <a:path w="835660" h="187960">
                <a:moveTo>
                  <a:pt x="324167" y="52349"/>
                </a:moveTo>
                <a:lnTo>
                  <a:pt x="287248" y="52349"/>
                </a:lnTo>
                <a:lnTo>
                  <a:pt x="294081" y="55714"/>
                </a:lnTo>
                <a:lnTo>
                  <a:pt x="299618" y="62445"/>
                </a:lnTo>
                <a:lnTo>
                  <a:pt x="303259" y="68211"/>
                </a:lnTo>
                <a:lnTo>
                  <a:pt x="305858" y="75411"/>
                </a:lnTo>
                <a:lnTo>
                  <a:pt x="307417" y="84046"/>
                </a:lnTo>
                <a:lnTo>
                  <a:pt x="307936" y="94119"/>
                </a:lnTo>
                <a:lnTo>
                  <a:pt x="307425" y="103285"/>
                </a:lnTo>
                <a:lnTo>
                  <a:pt x="287705" y="132816"/>
                </a:lnTo>
                <a:lnTo>
                  <a:pt x="306823" y="132816"/>
                </a:lnTo>
                <a:lnTo>
                  <a:pt x="307632" y="131825"/>
                </a:lnTo>
                <a:lnTo>
                  <a:pt x="324167" y="131825"/>
                </a:lnTo>
                <a:lnTo>
                  <a:pt x="324167" y="52349"/>
                </a:lnTo>
                <a:close/>
              </a:path>
              <a:path w="835660" h="187960">
                <a:moveTo>
                  <a:pt x="324167" y="0"/>
                </a:moveTo>
                <a:lnTo>
                  <a:pt x="306451" y="0"/>
                </a:lnTo>
                <a:lnTo>
                  <a:pt x="306451" y="52057"/>
                </a:lnTo>
                <a:lnTo>
                  <a:pt x="324167" y="52057"/>
                </a:lnTo>
                <a:lnTo>
                  <a:pt x="324167" y="0"/>
                </a:lnTo>
                <a:close/>
              </a:path>
              <a:path w="835660" h="187960">
                <a:moveTo>
                  <a:pt x="366534" y="39979"/>
                </a:moveTo>
                <a:lnTo>
                  <a:pt x="350494" y="39979"/>
                </a:lnTo>
                <a:lnTo>
                  <a:pt x="350494" y="145084"/>
                </a:lnTo>
                <a:lnTo>
                  <a:pt x="368312" y="145084"/>
                </a:lnTo>
                <a:lnTo>
                  <a:pt x="368312" y="82537"/>
                </a:lnTo>
                <a:lnTo>
                  <a:pt x="369303" y="75603"/>
                </a:lnTo>
                <a:lnTo>
                  <a:pt x="372605" y="65112"/>
                </a:lnTo>
                <a:lnTo>
                  <a:pt x="374815" y="61861"/>
                </a:lnTo>
                <a:lnTo>
                  <a:pt x="381012" y="57188"/>
                </a:lnTo>
                <a:lnTo>
                  <a:pt x="384517" y="56006"/>
                </a:lnTo>
                <a:lnTo>
                  <a:pt x="402905" y="56006"/>
                </a:lnTo>
                <a:lnTo>
                  <a:pt x="366534" y="55918"/>
                </a:lnTo>
                <a:lnTo>
                  <a:pt x="366534" y="39979"/>
                </a:lnTo>
                <a:close/>
              </a:path>
              <a:path w="835660" h="187960">
                <a:moveTo>
                  <a:pt x="402905" y="56006"/>
                </a:moveTo>
                <a:lnTo>
                  <a:pt x="392760" y="56006"/>
                </a:lnTo>
                <a:lnTo>
                  <a:pt x="397116" y="57302"/>
                </a:lnTo>
                <a:lnTo>
                  <a:pt x="401472" y="59867"/>
                </a:lnTo>
                <a:lnTo>
                  <a:pt x="402905" y="56006"/>
                </a:lnTo>
                <a:close/>
              </a:path>
              <a:path w="835660" h="187960">
                <a:moveTo>
                  <a:pt x="395300" y="37604"/>
                </a:moveTo>
                <a:lnTo>
                  <a:pt x="385140" y="37604"/>
                </a:lnTo>
                <a:lnTo>
                  <a:pt x="381330" y="38785"/>
                </a:lnTo>
                <a:lnTo>
                  <a:pt x="374396" y="43535"/>
                </a:lnTo>
                <a:lnTo>
                  <a:pt x="370624" y="48450"/>
                </a:lnTo>
                <a:lnTo>
                  <a:pt x="366534" y="55918"/>
                </a:lnTo>
                <a:lnTo>
                  <a:pt x="402938" y="55918"/>
                </a:lnTo>
                <a:lnTo>
                  <a:pt x="407606" y="43345"/>
                </a:lnTo>
                <a:lnTo>
                  <a:pt x="401408" y="39509"/>
                </a:lnTo>
                <a:lnTo>
                  <a:pt x="395300" y="37604"/>
                </a:lnTo>
                <a:close/>
              </a:path>
              <a:path w="835660" h="187960">
                <a:moveTo>
                  <a:pt x="458889" y="37604"/>
                </a:moveTo>
                <a:lnTo>
                  <a:pt x="418730" y="57251"/>
                </a:lnTo>
                <a:lnTo>
                  <a:pt x="409600" y="92532"/>
                </a:lnTo>
                <a:lnTo>
                  <a:pt x="410450" y="105061"/>
                </a:lnTo>
                <a:lnTo>
                  <a:pt x="430539" y="139503"/>
                </a:lnTo>
                <a:lnTo>
                  <a:pt x="458889" y="147459"/>
                </a:lnTo>
                <a:lnTo>
                  <a:pt x="465632" y="147057"/>
                </a:lnTo>
                <a:lnTo>
                  <a:pt x="495873" y="132816"/>
                </a:lnTo>
                <a:lnTo>
                  <a:pt x="449973" y="132816"/>
                </a:lnTo>
                <a:lnTo>
                  <a:pt x="442583" y="129451"/>
                </a:lnTo>
                <a:lnTo>
                  <a:pt x="427913" y="92532"/>
                </a:lnTo>
                <a:lnTo>
                  <a:pt x="428463" y="83073"/>
                </a:lnTo>
                <a:lnTo>
                  <a:pt x="449973" y="52349"/>
                </a:lnTo>
                <a:lnTo>
                  <a:pt x="494744" y="52349"/>
                </a:lnTo>
                <a:lnTo>
                  <a:pt x="494322" y="51803"/>
                </a:lnTo>
                <a:lnTo>
                  <a:pt x="486949" y="45593"/>
                </a:lnTo>
                <a:lnTo>
                  <a:pt x="478586" y="41155"/>
                </a:lnTo>
                <a:lnTo>
                  <a:pt x="469233" y="38492"/>
                </a:lnTo>
                <a:lnTo>
                  <a:pt x="458889" y="37604"/>
                </a:lnTo>
                <a:close/>
              </a:path>
              <a:path w="835660" h="187960">
                <a:moveTo>
                  <a:pt x="494744" y="52349"/>
                </a:moveTo>
                <a:lnTo>
                  <a:pt x="467664" y="52349"/>
                </a:lnTo>
                <a:lnTo>
                  <a:pt x="475005" y="55702"/>
                </a:lnTo>
                <a:lnTo>
                  <a:pt x="480910" y="62395"/>
                </a:lnTo>
                <a:lnTo>
                  <a:pt x="489728" y="92532"/>
                </a:lnTo>
                <a:lnTo>
                  <a:pt x="489212" y="101617"/>
                </a:lnTo>
                <a:lnTo>
                  <a:pt x="467728" y="132816"/>
                </a:lnTo>
                <a:lnTo>
                  <a:pt x="495873" y="132816"/>
                </a:lnTo>
                <a:lnTo>
                  <a:pt x="508076" y="91046"/>
                </a:lnTo>
                <a:lnTo>
                  <a:pt x="507216" y="79206"/>
                </a:lnTo>
                <a:lnTo>
                  <a:pt x="504637" y="68719"/>
                </a:lnTo>
                <a:lnTo>
                  <a:pt x="500339" y="59585"/>
                </a:lnTo>
                <a:lnTo>
                  <a:pt x="494744" y="52349"/>
                </a:lnTo>
                <a:close/>
              </a:path>
              <a:path w="835660" h="187960">
                <a:moveTo>
                  <a:pt x="524217" y="153796"/>
                </a:moveTo>
                <a:lnTo>
                  <a:pt x="548784" y="185627"/>
                </a:lnTo>
                <a:lnTo>
                  <a:pt x="565785" y="187744"/>
                </a:lnTo>
                <a:lnTo>
                  <a:pt x="573388" y="187372"/>
                </a:lnTo>
                <a:lnTo>
                  <a:pt x="604428" y="172999"/>
                </a:lnTo>
                <a:lnTo>
                  <a:pt x="558025" y="172999"/>
                </a:lnTo>
                <a:lnTo>
                  <a:pt x="551992" y="171348"/>
                </a:lnTo>
                <a:lnTo>
                  <a:pt x="544271" y="165607"/>
                </a:lnTo>
                <a:lnTo>
                  <a:pt x="542264" y="161709"/>
                </a:lnTo>
                <a:lnTo>
                  <a:pt x="541540" y="156362"/>
                </a:lnTo>
                <a:lnTo>
                  <a:pt x="524217" y="153796"/>
                </a:lnTo>
                <a:close/>
              </a:path>
              <a:path w="835660" h="187960">
                <a:moveTo>
                  <a:pt x="613269" y="131330"/>
                </a:moveTo>
                <a:lnTo>
                  <a:pt x="595172" y="131330"/>
                </a:lnTo>
                <a:lnTo>
                  <a:pt x="595127" y="145084"/>
                </a:lnTo>
                <a:lnTo>
                  <a:pt x="594817" y="150558"/>
                </a:lnTo>
                <a:lnTo>
                  <a:pt x="573925" y="172999"/>
                </a:lnTo>
                <a:lnTo>
                  <a:pt x="604428" y="172999"/>
                </a:lnTo>
                <a:lnTo>
                  <a:pt x="612999" y="141177"/>
                </a:lnTo>
                <a:lnTo>
                  <a:pt x="613269" y="131330"/>
                </a:lnTo>
                <a:close/>
              </a:path>
              <a:path w="835660" h="187960">
                <a:moveTo>
                  <a:pt x="566178" y="37604"/>
                </a:moveTo>
                <a:lnTo>
                  <a:pt x="556882" y="37604"/>
                </a:lnTo>
                <a:lnTo>
                  <a:pt x="548779" y="39916"/>
                </a:lnTo>
                <a:lnTo>
                  <a:pt x="523713" y="70679"/>
                </a:lnTo>
                <a:lnTo>
                  <a:pt x="520649" y="91935"/>
                </a:lnTo>
                <a:lnTo>
                  <a:pt x="521391" y="102481"/>
                </a:lnTo>
                <a:lnTo>
                  <a:pt x="539077" y="136292"/>
                </a:lnTo>
                <a:lnTo>
                  <a:pt x="566077" y="145084"/>
                </a:lnTo>
                <a:lnTo>
                  <a:pt x="574430" y="144225"/>
                </a:lnTo>
                <a:lnTo>
                  <a:pt x="582063" y="141646"/>
                </a:lnTo>
                <a:lnTo>
                  <a:pt x="588976" y="137348"/>
                </a:lnTo>
                <a:lnTo>
                  <a:pt x="595172" y="131330"/>
                </a:lnTo>
                <a:lnTo>
                  <a:pt x="613269" y="131330"/>
                </a:lnTo>
                <a:lnTo>
                  <a:pt x="613283" y="130340"/>
                </a:lnTo>
                <a:lnTo>
                  <a:pt x="559511" y="130340"/>
                </a:lnTo>
                <a:lnTo>
                  <a:pt x="552653" y="127165"/>
                </a:lnTo>
                <a:lnTo>
                  <a:pt x="538962" y="90652"/>
                </a:lnTo>
                <a:lnTo>
                  <a:pt x="539481" y="81732"/>
                </a:lnTo>
                <a:lnTo>
                  <a:pt x="559549" y="52349"/>
                </a:lnTo>
                <a:lnTo>
                  <a:pt x="596575" y="52349"/>
                </a:lnTo>
                <a:lnTo>
                  <a:pt x="590415" y="46064"/>
                </a:lnTo>
                <a:lnTo>
                  <a:pt x="583153" y="41365"/>
                </a:lnTo>
                <a:lnTo>
                  <a:pt x="575075" y="38545"/>
                </a:lnTo>
                <a:lnTo>
                  <a:pt x="566178" y="37604"/>
                </a:lnTo>
                <a:close/>
              </a:path>
              <a:path w="835660" h="187960">
                <a:moveTo>
                  <a:pt x="596575" y="52349"/>
                </a:moveTo>
                <a:lnTo>
                  <a:pt x="575513" y="52349"/>
                </a:lnTo>
                <a:lnTo>
                  <a:pt x="582396" y="55613"/>
                </a:lnTo>
                <a:lnTo>
                  <a:pt x="588098" y="62141"/>
                </a:lnTo>
                <a:lnTo>
                  <a:pt x="591847" y="67639"/>
                </a:lnTo>
                <a:lnTo>
                  <a:pt x="594521" y="74323"/>
                </a:lnTo>
                <a:lnTo>
                  <a:pt x="596124" y="82193"/>
                </a:lnTo>
                <a:lnTo>
                  <a:pt x="596623" y="90652"/>
                </a:lnTo>
                <a:lnTo>
                  <a:pt x="596620" y="91935"/>
                </a:lnTo>
                <a:lnTo>
                  <a:pt x="575945" y="130340"/>
                </a:lnTo>
                <a:lnTo>
                  <a:pt x="613283" y="130340"/>
                </a:lnTo>
                <a:lnTo>
                  <a:pt x="613283" y="52641"/>
                </a:lnTo>
                <a:lnTo>
                  <a:pt x="596861" y="52641"/>
                </a:lnTo>
                <a:lnTo>
                  <a:pt x="596575" y="52349"/>
                </a:lnTo>
                <a:close/>
              </a:path>
              <a:path w="835660" h="187960">
                <a:moveTo>
                  <a:pt x="613283" y="39979"/>
                </a:moveTo>
                <a:lnTo>
                  <a:pt x="596861" y="39979"/>
                </a:lnTo>
                <a:lnTo>
                  <a:pt x="596861" y="52641"/>
                </a:lnTo>
                <a:lnTo>
                  <a:pt x="613283" y="52641"/>
                </a:lnTo>
                <a:lnTo>
                  <a:pt x="613283" y="39979"/>
                </a:lnTo>
                <a:close/>
              </a:path>
              <a:path w="835660" h="187960">
                <a:moveTo>
                  <a:pt x="681888" y="37604"/>
                </a:moveTo>
                <a:lnTo>
                  <a:pt x="646455" y="52247"/>
                </a:lnTo>
                <a:lnTo>
                  <a:pt x="632790" y="93421"/>
                </a:lnTo>
                <a:lnTo>
                  <a:pt x="633635" y="105525"/>
                </a:lnTo>
                <a:lnTo>
                  <a:pt x="653653" y="139471"/>
                </a:lnTo>
                <a:lnTo>
                  <a:pt x="682879" y="147459"/>
                </a:lnTo>
                <a:lnTo>
                  <a:pt x="691623" y="146902"/>
                </a:lnTo>
                <a:lnTo>
                  <a:pt x="719031" y="132816"/>
                </a:lnTo>
                <a:lnTo>
                  <a:pt x="674192" y="132816"/>
                </a:lnTo>
                <a:lnTo>
                  <a:pt x="666877" y="129743"/>
                </a:lnTo>
                <a:lnTo>
                  <a:pt x="651205" y="97078"/>
                </a:lnTo>
                <a:lnTo>
                  <a:pt x="729589" y="97078"/>
                </a:lnTo>
                <a:lnTo>
                  <a:pt x="729691" y="92328"/>
                </a:lnTo>
                <a:lnTo>
                  <a:pt x="729018" y="82435"/>
                </a:lnTo>
                <a:lnTo>
                  <a:pt x="652195" y="82435"/>
                </a:lnTo>
                <a:lnTo>
                  <a:pt x="652792" y="73266"/>
                </a:lnTo>
                <a:lnTo>
                  <a:pt x="655866" y="65938"/>
                </a:lnTo>
                <a:lnTo>
                  <a:pt x="667016" y="54990"/>
                </a:lnTo>
                <a:lnTo>
                  <a:pt x="673900" y="52247"/>
                </a:lnTo>
                <a:lnTo>
                  <a:pt x="716546" y="52247"/>
                </a:lnTo>
                <a:lnTo>
                  <a:pt x="716330" y="51955"/>
                </a:lnTo>
                <a:lnTo>
                  <a:pt x="709163" y="45673"/>
                </a:lnTo>
                <a:lnTo>
                  <a:pt x="701033" y="41189"/>
                </a:lnTo>
                <a:lnTo>
                  <a:pt x="691942" y="38500"/>
                </a:lnTo>
                <a:lnTo>
                  <a:pt x="681888" y="37604"/>
                </a:lnTo>
                <a:close/>
              </a:path>
              <a:path w="835660" h="187960">
                <a:moveTo>
                  <a:pt x="710692" y="111239"/>
                </a:moveTo>
                <a:lnTo>
                  <a:pt x="707974" y="118757"/>
                </a:lnTo>
                <a:lnTo>
                  <a:pt x="704316" y="124231"/>
                </a:lnTo>
                <a:lnTo>
                  <a:pt x="695083" y="131102"/>
                </a:lnTo>
                <a:lnTo>
                  <a:pt x="689508" y="132816"/>
                </a:lnTo>
                <a:lnTo>
                  <a:pt x="719031" y="132816"/>
                </a:lnTo>
                <a:lnTo>
                  <a:pt x="722882" y="127839"/>
                </a:lnTo>
                <a:lnTo>
                  <a:pt x="726450" y="121128"/>
                </a:lnTo>
                <a:lnTo>
                  <a:pt x="729094" y="113512"/>
                </a:lnTo>
                <a:lnTo>
                  <a:pt x="710692" y="111239"/>
                </a:lnTo>
                <a:close/>
              </a:path>
              <a:path w="835660" h="187960">
                <a:moveTo>
                  <a:pt x="716546" y="52247"/>
                </a:moveTo>
                <a:lnTo>
                  <a:pt x="691121" y="52247"/>
                </a:lnTo>
                <a:lnTo>
                  <a:pt x="698474" y="55676"/>
                </a:lnTo>
                <a:lnTo>
                  <a:pt x="704151" y="62547"/>
                </a:lnTo>
                <a:lnTo>
                  <a:pt x="707847" y="66967"/>
                </a:lnTo>
                <a:lnTo>
                  <a:pt x="710095" y="73596"/>
                </a:lnTo>
                <a:lnTo>
                  <a:pt x="710882" y="82435"/>
                </a:lnTo>
                <a:lnTo>
                  <a:pt x="729018" y="82435"/>
                </a:lnTo>
                <a:lnTo>
                  <a:pt x="728855" y="80046"/>
                </a:lnTo>
                <a:lnTo>
                  <a:pt x="726349" y="69222"/>
                </a:lnTo>
                <a:lnTo>
                  <a:pt x="722174" y="59858"/>
                </a:lnTo>
                <a:lnTo>
                  <a:pt x="716546" y="52247"/>
                </a:lnTo>
                <a:close/>
              </a:path>
              <a:path w="835660" h="187960">
                <a:moveTo>
                  <a:pt x="766013" y="39979"/>
                </a:moveTo>
                <a:lnTo>
                  <a:pt x="749985" y="39979"/>
                </a:lnTo>
                <a:lnTo>
                  <a:pt x="749985" y="145084"/>
                </a:lnTo>
                <a:lnTo>
                  <a:pt x="767803" y="145084"/>
                </a:lnTo>
                <a:lnTo>
                  <a:pt x="767803" y="87680"/>
                </a:lnTo>
                <a:lnTo>
                  <a:pt x="768320" y="78395"/>
                </a:lnTo>
                <a:lnTo>
                  <a:pt x="782992" y="54927"/>
                </a:lnTo>
                <a:lnTo>
                  <a:pt x="766013" y="54927"/>
                </a:lnTo>
                <a:lnTo>
                  <a:pt x="766013" y="39979"/>
                </a:lnTo>
                <a:close/>
              </a:path>
              <a:path w="835660" h="187960">
                <a:moveTo>
                  <a:pt x="831062" y="53047"/>
                </a:moveTo>
                <a:lnTo>
                  <a:pt x="800455" y="53047"/>
                </a:lnTo>
                <a:lnTo>
                  <a:pt x="804595" y="54114"/>
                </a:lnTo>
                <a:lnTo>
                  <a:pt x="811657" y="58407"/>
                </a:lnTo>
                <a:lnTo>
                  <a:pt x="814120" y="61277"/>
                </a:lnTo>
                <a:lnTo>
                  <a:pt x="816889" y="68465"/>
                </a:lnTo>
                <a:lnTo>
                  <a:pt x="817587" y="73888"/>
                </a:lnTo>
                <a:lnTo>
                  <a:pt x="817587" y="145084"/>
                </a:lnTo>
                <a:lnTo>
                  <a:pt x="835393" y="145084"/>
                </a:lnTo>
                <a:lnTo>
                  <a:pt x="835308" y="70732"/>
                </a:lnTo>
                <a:lnTo>
                  <a:pt x="831507" y="53670"/>
                </a:lnTo>
                <a:lnTo>
                  <a:pt x="831062" y="53047"/>
                </a:lnTo>
                <a:close/>
              </a:path>
              <a:path w="835660" h="187960">
                <a:moveTo>
                  <a:pt x="805802" y="37604"/>
                </a:moveTo>
                <a:lnTo>
                  <a:pt x="799465" y="37604"/>
                </a:lnTo>
                <a:lnTo>
                  <a:pt x="789173" y="38686"/>
                </a:lnTo>
                <a:lnTo>
                  <a:pt x="780167" y="41932"/>
                </a:lnTo>
                <a:lnTo>
                  <a:pt x="772447" y="47345"/>
                </a:lnTo>
                <a:lnTo>
                  <a:pt x="766013" y="54927"/>
                </a:lnTo>
                <a:lnTo>
                  <a:pt x="782992" y="54927"/>
                </a:lnTo>
                <a:lnTo>
                  <a:pt x="788123" y="53047"/>
                </a:lnTo>
                <a:lnTo>
                  <a:pt x="831062" y="53047"/>
                </a:lnTo>
                <a:lnTo>
                  <a:pt x="826223" y="46278"/>
                </a:lnTo>
                <a:lnTo>
                  <a:pt x="822248" y="43294"/>
                </a:lnTo>
                <a:lnTo>
                  <a:pt x="811631" y="38734"/>
                </a:lnTo>
                <a:lnTo>
                  <a:pt x="805802" y="37604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9290" y="3550310"/>
            <a:ext cx="574040" cy="150495"/>
          </a:xfrm>
          <a:custGeom>
            <a:avLst/>
            <a:gdLst/>
            <a:ahLst/>
            <a:cxnLst/>
            <a:rect l="l" t="t" r="r" b="b"/>
            <a:pathLst>
              <a:path w="574040" h="150495">
                <a:moveTo>
                  <a:pt x="17614" y="113423"/>
                </a:moveTo>
                <a:lnTo>
                  <a:pt x="0" y="116192"/>
                </a:lnTo>
                <a:lnTo>
                  <a:pt x="1971" y="124041"/>
                </a:lnTo>
                <a:lnTo>
                  <a:pt x="4913" y="130862"/>
                </a:lnTo>
                <a:lnTo>
                  <a:pt x="44932" y="149936"/>
                </a:lnTo>
                <a:lnTo>
                  <a:pt x="53174" y="149936"/>
                </a:lnTo>
                <a:lnTo>
                  <a:pt x="60566" y="148501"/>
                </a:lnTo>
                <a:lnTo>
                  <a:pt x="73634" y="142760"/>
                </a:lnTo>
                <a:lnTo>
                  <a:pt x="78638" y="138709"/>
                </a:lnTo>
                <a:lnTo>
                  <a:pt x="80892" y="135293"/>
                </a:lnTo>
                <a:lnTo>
                  <a:pt x="36715" y="135293"/>
                </a:lnTo>
                <a:lnTo>
                  <a:pt x="30403" y="133413"/>
                </a:lnTo>
                <a:lnTo>
                  <a:pt x="21361" y="125895"/>
                </a:lnTo>
                <a:lnTo>
                  <a:pt x="18605" y="120484"/>
                </a:lnTo>
                <a:lnTo>
                  <a:pt x="17614" y="113423"/>
                </a:lnTo>
                <a:close/>
              </a:path>
              <a:path w="574040" h="150495">
                <a:moveTo>
                  <a:pt x="49911" y="40081"/>
                </a:moveTo>
                <a:lnTo>
                  <a:pt x="36195" y="40081"/>
                </a:lnTo>
                <a:lnTo>
                  <a:pt x="31064" y="40792"/>
                </a:lnTo>
                <a:lnTo>
                  <a:pt x="21488" y="43624"/>
                </a:lnTo>
                <a:lnTo>
                  <a:pt x="17716" y="45364"/>
                </a:lnTo>
                <a:lnTo>
                  <a:pt x="14947" y="47409"/>
                </a:lnTo>
                <a:lnTo>
                  <a:pt x="11252" y="50050"/>
                </a:lnTo>
                <a:lnTo>
                  <a:pt x="8331" y="53365"/>
                </a:lnTo>
                <a:lnTo>
                  <a:pt x="4038" y="61340"/>
                </a:lnTo>
                <a:lnTo>
                  <a:pt x="2971" y="65684"/>
                </a:lnTo>
                <a:lnTo>
                  <a:pt x="2971" y="75514"/>
                </a:lnTo>
                <a:lnTo>
                  <a:pt x="36480" y="100641"/>
                </a:lnTo>
                <a:lnTo>
                  <a:pt x="55219" y="105473"/>
                </a:lnTo>
                <a:lnTo>
                  <a:pt x="61290" y="107480"/>
                </a:lnTo>
                <a:lnTo>
                  <a:pt x="63741" y="109067"/>
                </a:lnTo>
                <a:lnTo>
                  <a:pt x="67233" y="111378"/>
                </a:lnTo>
                <a:lnTo>
                  <a:pt x="68986" y="114541"/>
                </a:lnTo>
                <a:lnTo>
                  <a:pt x="68986" y="123050"/>
                </a:lnTo>
                <a:lnTo>
                  <a:pt x="67005" y="126961"/>
                </a:lnTo>
                <a:lnTo>
                  <a:pt x="59080" y="133629"/>
                </a:lnTo>
                <a:lnTo>
                  <a:pt x="53009" y="135293"/>
                </a:lnTo>
                <a:lnTo>
                  <a:pt x="80892" y="135293"/>
                </a:lnTo>
                <a:lnTo>
                  <a:pt x="85559" y="128219"/>
                </a:lnTo>
                <a:lnTo>
                  <a:pt x="87287" y="122631"/>
                </a:lnTo>
                <a:lnTo>
                  <a:pt x="87287" y="110616"/>
                </a:lnTo>
                <a:lnTo>
                  <a:pt x="53669" y="86242"/>
                </a:lnTo>
                <a:lnTo>
                  <a:pt x="36220" y="81457"/>
                </a:lnTo>
                <a:lnTo>
                  <a:pt x="30975" y="79933"/>
                </a:lnTo>
                <a:lnTo>
                  <a:pt x="29197" y="79273"/>
                </a:lnTo>
                <a:lnTo>
                  <a:pt x="26098" y="78028"/>
                </a:lnTo>
                <a:lnTo>
                  <a:pt x="23825" y="76441"/>
                </a:lnTo>
                <a:lnTo>
                  <a:pt x="22364" y="74523"/>
                </a:lnTo>
                <a:lnTo>
                  <a:pt x="20916" y="72682"/>
                </a:lnTo>
                <a:lnTo>
                  <a:pt x="20193" y="70599"/>
                </a:lnTo>
                <a:lnTo>
                  <a:pt x="20193" y="64655"/>
                </a:lnTo>
                <a:lnTo>
                  <a:pt x="21932" y="61493"/>
                </a:lnTo>
                <a:lnTo>
                  <a:pt x="28930" y="56083"/>
                </a:lnTo>
                <a:lnTo>
                  <a:pt x="34772" y="54736"/>
                </a:lnTo>
                <a:lnTo>
                  <a:pt x="78250" y="54736"/>
                </a:lnTo>
                <a:lnTo>
                  <a:pt x="74231" y="49237"/>
                </a:lnTo>
                <a:lnTo>
                  <a:pt x="69621" y="46024"/>
                </a:lnTo>
                <a:lnTo>
                  <a:pt x="57150" y="41274"/>
                </a:lnTo>
                <a:lnTo>
                  <a:pt x="49911" y="40081"/>
                </a:lnTo>
                <a:close/>
              </a:path>
              <a:path w="574040" h="150495">
                <a:moveTo>
                  <a:pt x="78250" y="54736"/>
                </a:moveTo>
                <a:lnTo>
                  <a:pt x="49885" y="54736"/>
                </a:lnTo>
                <a:lnTo>
                  <a:pt x="55244" y="56248"/>
                </a:lnTo>
                <a:lnTo>
                  <a:pt x="62826" y="62318"/>
                </a:lnTo>
                <a:lnTo>
                  <a:pt x="65125" y="66547"/>
                </a:lnTo>
                <a:lnTo>
                  <a:pt x="65913" y="71958"/>
                </a:lnTo>
                <a:lnTo>
                  <a:pt x="83337" y="69583"/>
                </a:lnTo>
                <a:lnTo>
                  <a:pt x="82207" y="62776"/>
                </a:lnTo>
                <a:lnTo>
                  <a:pt x="80162" y="57353"/>
                </a:lnTo>
                <a:lnTo>
                  <a:pt x="78250" y="54736"/>
                </a:lnTo>
                <a:close/>
              </a:path>
              <a:path w="574040" h="150495">
                <a:moveTo>
                  <a:pt x="126657" y="42456"/>
                </a:moveTo>
                <a:lnTo>
                  <a:pt x="108839" y="42456"/>
                </a:lnTo>
                <a:lnTo>
                  <a:pt x="108915" y="116319"/>
                </a:lnTo>
                <a:lnTo>
                  <a:pt x="132778" y="148755"/>
                </a:lnTo>
                <a:lnTo>
                  <a:pt x="138557" y="149936"/>
                </a:lnTo>
                <a:lnTo>
                  <a:pt x="144767" y="149936"/>
                </a:lnTo>
                <a:lnTo>
                  <a:pt x="154753" y="148823"/>
                </a:lnTo>
                <a:lnTo>
                  <a:pt x="163642" y="145486"/>
                </a:lnTo>
                <a:lnTo>
                  <a:pt x="171431" y="139922"/>
                </a:lnTo>
                <a:lnTo>
                  <a:pt x="176003" y="134594"/>
                </a:lnTo>
                <a:lnTo>
                  <a:pt x="142976" y="134594"/>
                </a:lnTo>
                <a:lnTo>
                  <a:pt x="138493" y="133261"/>
                </a:lnTo>
                <a:lnTo>
                  <a:pt x="126657" y="110058"/>
                </a:lnTo>
                <a:lnTo>
                  <a:pt x="126657" y="42456"/>
                </a:lnTo>
                <a:close/>
              </a:path>
              <a:path w="574040" h="150495">
                <a:moveTo>
                  <a:pt x="194056" y="132130"/>
                </a:moveTo>
                <a:lnTo>
                  <a:pt x="178117" y="132130"/>
                </a:lnTo>
                <a:lnTo>
                  <a:pt x="178117" y="147561"/>
                </a:lnTo>
                <a:lnTo>
                  <a:pt x="194056" y="147561"/>
                </a:lnTo>
                <a:lnTo>
                  <a:pt x="194056" y="132130"/>
                </a:lnTo>
                <a:close/>
              </a:path>
              <a:path w="574040" h="150495">
                <a:moveTo>
                  <a:pt x="194056" y="42456"/>
                </a:moveTo>
                <a:lnTo>
                  <a:pt x="176237" y="42456"/>
                </a:lnTo>
                <a:lnTo>
                  <a:pt x="176237" y="107746"/>
                </a:lnTo>
                <a:lnTo>
                  <a:pt x="175260" y="114592"/>
                </a:lnTo>
                <a:lnTo>
                  <a:pt x="171373" y="124028"/>
                </a:lnTo>
                <a:lnTo>
                  <a:pt x="168059" y="127749"/>
                </a:lnTo>
                <a:lnTo>
                  <a:pt x="158686" y="133235"/>
                </a:lnTo>
                <a:lnTo>
                  <a:pt x="153670" y="134594"/>
                </a:lnTo>
                <a:lnTo>
                  <a:pt x="176003" y="134594"/>
                </a:lnTo>
                <a:lnTo>
                  <a:pt x="178117" y="132130"/>
                </a:lnTo>
                <a:lnTo>
                  <a:pt x="194056" y="132130"/>
                </a:lnTo>
                <a:lnTo>
                  <a:pt x="194056" y="42456"/>
                </a:lnTo>
                <a:close/>
              </a:path>
              <a:path w="574040" h="150495">
                <a:moveTo>
                  <a:pt x="239433" y="2476"/>
                </a:moveTo>
                <a:lnTo>
                  <a:pt x="221615" y="2476"/>
                </a:lnTo>
                <a:lnTo>
                  <a:pt x="221615" y="147561"/>
                </a:lnTo>
                <a:lnTo>
                  <a:pt x="239433" y="147561"/>
                </a:lnTo>
                <a:lnTo>
                  <a:pt x="239433" y="2476"/>
                </a:lnTo>
                <a:close/>
              </a:path>
              <a:path w="574040" h="150495">
                <a:moveTo>
                  <a:pt x="289699" y="56311"/>
                </a:moveTo>
                <a:lnTo>
                  <a:pt x="271983" y="56311"/>
                </a:lnTo>
                <a:lnTo>
                  <a:pt x="271983" y="147561"/>
                </a:lnTo>
                <a:lnTo>
                  <a:pt x="289699" y="147561"/>
                </a:lnTo>
                <a:lnTo>
                  <a:pt x="289699" y="56311"/>
                </a:lnTo>
                <a:close/>
              </a:path>
              <a:path w="574040" h="150495">
                <a:moveTo>
                  <a:pt x="310184" y="42456"/>
                </a:moveTo>
                <a:lnTo>
                  <a:pt x="256247" y="42456"/>
                </a:lnTo>
                <a:lnTo>
                  <a:pt x="256247" y="56311"/>
                </a:lnTo>
                <a:lnTo>
                  <a:pt x="310184" y="56311"/>
                </a:lnTo>
                <a:lnTo>
                  <a:pt x="310184" y="42456"/>
                </a:lnTo>
                <a:close/>
              </a:path>
              <a:path w="574040" h="150495">
                <a:moveTo>
                  <a:pt x="306095" y="0"/>
                </a:moveTo>
                <a:lnTo>
                  <a:pt x="293293" y="0"/>
                </a:lnTo>
                <a:lnTo>
                  <a:pt x="287248" y="1435"/>
                </a:lnTo>
                <a:lnTo>
                  <a:pt x="278599" y="7175"/>
                </a:lnTo>
                <a:lnTo>
                  <a:pt x="275577" y="10921"/>
                </a:lnTo>
                <a:lnTo>
                  <a:pt x="272618" y="18973"/>
                </a:lnTo>
                <a:lnTo>
                  <a:pt x="271983" y="24218"/>
                </a:lnTo>
                <a:lnTo>
                  <a:pt x="271983" y="42456"/>
                </a:lnTo>
                <a:lnTo>
                  <a:pt x="289699" y="42456"/>
                </a:lnTo>
                <a:lnTo>
                  <a:pt x="289699" y="26428"/>
                </a:lnTo>
                <a:lnTo>
                  <a:pt x="290817" y="22097"/>
                </a:lnTo>
                <a:lnTo>
                  <a:pt x="295313" y="17487"/>
                </a:lnTo>
                <a:lnTo>
                  <a:pt x="299135" y="16332"/>
                </a:lnTo>
                <a:lnTo>
                  <a:pt x="315206" y="16332"/>
                </a:lnTo>
                <a:lnTo>
                  <a:pt x="317715" y="1777"/>
                </a:lnTo>
                <a:lnTo>
                  <a:pt x="311645" y="596"/>
                </a:lnTo>
                <a:lnTo>
                  <a:pt x="306095" y="0"/>
                </a:lnTo>
                <a:close/>
              </a:path>
              <a:path w="574040" h="150495">
                <a:moveTo>
                  <a:pt x="315206" y="16332"/>
                </a:moveTo>
                <a:lnTo>
                  <a:pt x="307848" y="16332"/>
                </a:lnTo>
                <a:lnTo>
                  <a:pt x="311340" y="16662"/>
                </a:lnTo>
                <a:lnTo>
                  <a:pt x="315036" y="17322"/>
                </a:lnTo>
                <a:lnTo>
                  <a:pt x="315206" y="16332"/>
                </a:lnTo>
                <a:close/>
              </a:path>
              <a:path w="574040" h="150495">
                <a:moveTo>
                  <a:pt x="342036" y="2476"/>
                </a:moveTo>
                <a:lnTo>
                  <a:pt x="324218" y="2476"/>
                </a:lnTo>
                <a:lnTo>
                  <a:pt x="324218" y="22961"/>
                </a:lnTo>
                <a:lnTo>
                  <a:pt x="342036" y="22961"/>
                </a:lnTo>
                <a:lnTo>
                  <a:pt x="342036" y="2476"/>
                </a:lnTo>
                <a:close/>
              </a:path>
              <a:path w="574040" h="150495">
                <a:moveTo>
                  <a:pt x="342036" y="42456"/>
                </a:moveTo>
                <a:lnTo>
                  <a:pt x="324218" y="42456"/>
                </a:lnTo>
                <a:lnTo>
                  <a:pt x="324218" y="147561"/>
                </a:lnTo>
                <a:lnTo>
                  <a:pt x="342036" y="147561"/>
                </a:lnTo>
                <a:lnTo>
                  <a:pt x="342036" y="42456"/>
                </a:lnTo>
                <a:close/>
              </a:path>
              <a:path w="574040" h="150495">
                <a:moveTo>
                  <a:pt x="414172" y="40081"/>
                </a:moveTo>
                <a:lnTo>
                  <a:pt x="399199" y="40081"/>
                </a:lnTo>
                <a:lnTo>
                  <a:pt x="391375" y="42354"/>
                </a:lnTo>
                <a:lnTo>
                  <a:pt x="366357" y="73152"/>
                </a:lnTo>
                <a:lnTo>
                  <a:pt x="363410" y="95110"/>
                </a:lnTo>
                <a:lnTo>
                  <a:pt x="363772" y="102944"/>
                </a:lnTo>
                <a:lnTo>
                  <a:pt x="378498" y="138391"/>
                </a:lnTo>
                <a:lnTo>
                  <a:pt x="400253" y="149936"/>
                </a:lnTo>
                <a:lnTo>
                  <a:pt x="408635" y="149936"/>
                </a:lnTo>
                <a:lnTo>
                  <a:pt x="417745" y="148959"/>
                </a:lnTo>
                <a:lnTo>
                  <a:pt x="425681" y="146029"/>
                </a:lnTo>
                <a:lnTo>
                  <a:pt x="432441" y="141144"/>
                </a:lnTo>
                <a:lnTo>
                  <a:pt x="437214" y="135293"/>
                </a:lnTo>
                <a:lnTo>
                  <a:pt x="402602" y="135293"/>
                </a:lnTo>
                <a:lnTo>
                  <a:pt x="395897" y="131965"/>
                </a:lnTo>
                <a:lnTo>
                  <a:pt x="381711" y="95110"/>
                </a:lnTo>
                <a:lnTo>
                  <a:pt x="382209" y="85368"/>
                </a:lnTo>
                <a:lnTo>
                  <a:pt x="401612" y="54825"/>
                </a:lnTo>
                <a:lnTo>
                  <a:pt x="454558" y="54825"/>
                </a:lnTo>
                <a:lnTo>
                  <a:pt x="454558" y="54533"/>
                </a:lnTo>
                <a:lnTo>
                  <a:pt x="436841" y="54533"/>
                </a:lnTo>
                <a:lnTo>
                  <a:pt x="433743" y="50241"/>
                </a:lnTo>
                <a:lnTo>
                  <a:pt x="429717" y="46761"/>
                </a:lnTo>
                <a:lnTo>
                  <a:pt x="419823" y="41414"/>
                </a:lnTo>
                <a:lnTo>
                  <a:pt x="414172" y="40081"/>
                </a:lnTo>
                <a:close/>
              </a:path>
              <a:path w="574040" h="150495">
                <a:moveTo>
                  <a:pt x="454558" y="134302"/>
                </a:moveTo>
                <a:lnTo>
                  <a:pt x="438023" y="134302"/>
                </a:lnTo>
                <a:lnTo>
                  <a:pt x="438023" y="147561"/>
                </a:lnTo>
                <a:lnTo>
                  <a:pt x="454558" y="147561"/>
                </a:lnTo>
                <a:lnTo>
                  <a:pt x="454558" y="134302"/>
                </a:lnTo>
                <a:close/>
              </a:path>
              <a:path w="574040" h="150495">
                <a:moveTo>
                  <a:pt x="454558" y="54825"/>
                </a:moveTo>
                <a:lnTo>
                  <a:pt x="417639" y="54825"/>
                </a:lnTo>
                <a:lnTo>
                  <a:pt x="424472" y="58191"/>
                </a:lnTo>
                <a:lnTo>
                  <a:pt x="430009" y="64922"/>
                </a:lnTo>
                <a:lnTo>
                  <a:pt x="433650" y="70687"/>
                </a:lnTo>
                <a:lnTo>
                  <a:pt x="436249" y="77887"/>
                </a:lnTo>
                <a:lnTo>
                  <a:pt x="437808" y="86523"/>
                </a:lnTo>
                <a:lnTo>
                  <a:pt x="438327" y="96596"/>
                </a:lnTo>
                <a:lnTo>
                  <a:pt x="437818" y="105768"/>
                </a:lnTo>
                <a:lnTo>
                  <a:pt x="418096" y="135293"/>
                </a:lnTo>
                <a:lnTo>
                  <a:pt x="437214" y="135293"/>
                </a:lnTo>
                <a:lnTo>
                  <a:pt x="438023" y="134302"/>
                </a:lnTo>
                <a:lnTo>
                  <a:pt x="454558" y="134302"/>
                </a:lnTo>
                <a:lnTo>
                  <a:pt x="454558" y="54825"/>
                </a:lnTo>
                <a:close/>
              </a:path>
              <a:path w="574040" h="150495">
                <a:moveTo>
                  <a:pt x="454558" y="2476"/>
                </a:moveTo>
                <a:lnTo>
                  <a:pt x="436841" y="2476"/>
                </a:lnTo>
                <a:lnTo>
                  <a:pt x="436841" y="54533"/>
                </a:lnTo>
                <a:lnTo>
                  <a:pt x="454558" y="54533"/>
                </a:lnTo>
                <a:lnTo>
                  <a:pt x="454558" y="2476"/>
                </a:lnTo>
                <a:close/>
              </a:path>
              <a:path w="574040" h="150495">
                <a:moveTo>
                  <a:pt x="525767" y="40081"/>
                </a:moveTo>
                <a:lnTo>
                  <a:pt x="490334" y="54736"/>
                </a:lnTo>
                <a:lnTo>
                  <a:pt x="476681" y="95897"/>
                </a:lnTo>
                <a:lnTo>
                  <a:pt x="477524" y="108003"/>
                </a:lnTo>
                <a:lnTo>
                  <a:pt x="497532" y="141953"/>
                </a:lnTo>
                <a:lnTo>
                  <a:pt x="526757" y="149936"/>
                </a:lnTo>
                <a:lnTo>
                  <a:pt x="535504" y="149380"/>
                </a:lnTo>
                <a:lnTo>
                  <a:pt x="562910" y="135293"/>
                </a:lnTo>
                <a:lnTo>
                  <a:pt x="518083" y="135293"/>
                </a:lnTo>
                <a:lnTo>
                  <a:pt x="510755" y="132219"/>
                </a:lnTo>
                <a:lnTo>
                  <a:pt x="495084" y="99567"/>
                </a:lnTo>
                <a:lnTo>
                  <a:pt x="573468" y="99567"/>
                </a:lnTo>
                <a:lnTo>
                  <a:pt x="573570" y="94818"/>
                </a:lnTo>
                <a:lnTo>
                  <a:pt x="572896" y="84912"/>
                </a:lnTo>
                <a:lnTo>
                  <a:pt x="496074" y="84912"/>
                </a:lnTo>
                <a:lnTo>
                  <a:pt x="496671" y="75742"/>
                </a:lnTo>
                <a:lnTo>
                  <a:pt x="499757" y="68427"/>
                </a:lnTo>
                <a:lnTo>
                  <a:pt x="510908" y="57467"/>
                </a:lnTo>
                <a:lnTo>
                  <a:pt x="517779" y="54736"/>
                </a:lnTo>
                <a:lnTo>
                  <a:pt x="560434" y="54736"/>
                </a:lnTo>
                <a:lnTo>
                  <a:pt x="560209" y="54432"/>
                </a:lnTo>
                <a:lnTo>
                  <a:pt x="553042" y="48155"/>
                </a:lnTo>
                <a:lnTo>
                  <a:pt x="544912" y="43670"/>
                </a:lnTo>
                <a:lnTo>
                  <a:pt x="535820" y="40978"/>
                </a:lnTo>
                <a:lnTo>
                  <a:pt x="525767" y="40081"/>
                </a:lnTo>
                <a:close/>
              </a:path>
              <a:path w="574040" h="150495">
                <a:moveTo>
                  <a:pt x="554570" y="113715"/>
                </a:moveTo>
                <a:lnTo>
                  <a:pt x="551865" y="121234"/>
                </a:lnTo>
                <a:lnTo>
                  <a:pt x="548195" y="126720"/>
                </a:lnTo>
                <a:lnTo>
                  <a:pt x="538962" y="133578"/>
                </a:lnTo>
                <a:lnTo>
                  <a:pt x="533387" y="135293"/>
                </a:lnTo>
                <a:lnTo>
                  <a:pt x="562910" y="135293"/>
                </a:lnTo>
                <a:lnTo>
                  <a:pt x="566761" y="130316"/>
                </a:lnTo>
                <a:lnTo>
                  <a:pt x="570329" y="123604"/>
                </a:lnTo>
                <a:lnTo>
                  <a:pt x="572973" y="115989"/>
                </a:lnTo>
                <a:lnTo>
                  <a:pt x="554570" y="113715"/>
                </a:lnTo>
                <a:close/>
              </a:path>
              <a:path w="574040" h="150495">
                <a:moveTo>
                  <a:pt x="560434" y="54736"/>
                </a:moveTo>
                <a:lnTo>
                  <a:pt x="535000" y="54736"/>
                </a:lnTo>
                <a:lnTo>
                  <a:pt x="542353" y="58165"/>
                </a:lnTo>
                <a:lnTo>
                  <a:pt x="548030" y="65023"/>
                </a:lnTo>
                <a:lnTo>
                  <a:pt x="551726" y="69443"/>
                </a:lnTo>
                <a:lnTo>
                  <a:pt x="553974" y="76072"/>
                </a:lnTo>
                <a:lnTo>
                  <a:pt x="554761" y="84912"/>
                </a:lnTo>
                <a:lnTo>
                  <a:pt x="572896" y="84912"/>
                </a:lnTo>
                <a:lnTo>
                  <a:pt x="572734" y="82530"/>
                </a:lnTo>
                <a:lnTo>
                  <a:pt x="570228" y="71705"/>
                </a:lnTo>
                <a:lnTo>
                  <a:pt x="566053" y="62340"/>
                </a:lnTo>
                <a:lnTo>
                  <a:pt x="560434" y="5473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1209747" y="3308934"/>
            <a:ext cx="1809114" cy="391795"/>
            <a:chOff x="1209747" y="3308934"/>
            <a:chExt cx="1809114" cy="391795"/>
          </a:xfrm>
        </p:grpSpPr>
        <p:sp>
          <p:nvSpPr>
            <p:cNvPr id="20" name="object 20"/>
            <p:cNvSpPr/>
            <p:nvPr/>
          </p:nvSpPr>
          <p:spPr>
            <a:xfrm>
              <a:off x="1941918" y="3346551"/>
              <a:ext cx="869632" cy="1501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209747" y="3308934"/>
              <a:ext cx="1133059" cy="3913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426550" y="3552786"/>
              <a:ext cx="592455" cy="147955"/>
            </a:xfrm>
            <a:custGeom>
              <a:avLst/>
              <a:gdLst/>
              <a:ahLst/>
              <a:cxnLst/>
              <a:rect l="l" t="t" r="r" b="b"/>
              <a:pathLst>
                <a:path w="592455" h="147954">
                  <a:moveTo>
                    <a:pt x="17818" y="0"/>
                  </a:moveTo>
                  <a:lnTo>
                    <a:pt x="0" y="0"/>
                  </a:lnTo>
                  <a:lnTo>
                    <a:pt x="0" y="145084"/>
                  </a:lnTo>
                  <a:lnTo>
                    <a:pt x="17818" y="145084"/>
                  </a:lnTo>
                  <a:lnTo>
                    <a:pt x="17818" y="79336"/>
                  </a:lnTo>
                  <a:lnTo>
                    <a:pt x="18808" y="72872"/>
                  </a:lnTo>
                  <a:lnTo>
                    <a:pt x="22758" y="63499"/>
                  </a:lnTo>
                  <a:lnTo>
                    <a:pt x="26073" y="59791"/>
                  </a:lnTo>
                  <a:lnTo>
                    <a:pt x="35382" y="54317"/>
                  </a:lnTo>
                  <a:lnTo>
                    <a:pt x="40347" y="52946"/>
                  </a:lnTo>
                  <a:lnTo>
                    <a:pt x="80995" y="52946"/>
                  </a:lnTo>
                  <a:lnTo>
                    <a:pt x="80588" y="52057"/>
                  </a:lnTo>
                  <a:lnTo>
                    <a:pt x="17818" y="52057"/>
                  </a:lnTo>
                  <a:lnTo>
                    <a:pt x="17818" y="0"/>
                  </a:lnTo>
                  <a:close/>
                </a:path>
                <a:path w="592455" h="147954">
                  <a:moveTo>
                    <a:pt x="80995" y="52946"/>
                  </a:moveTo>
                  <a:lnTo>
                    <a:pt x="52679" y="52946"/>
                  </a:lnTo>
                  <a:lnTo>
                    <a:pt x="58140" y="54965"/>
                  </a:lnTo>
                  <a:lnTo>
                    <a:pt x="65862" y="63093"/>
                  </a:lnTo>
                  <a:lnTo>
                    <a:pt x="67792" y="69570"/>
                  </a:lnTo>
                  <a:lnTo>
                    <a:pt x="67792" y="145084"/>
                  </a:lnTo>
                  <a:lnTo>
                    <a:pt x="85610" y="145084"/>
                  </a:lnTo>
                  <a:lnTo>
                    <a:pt x="85610" y="68186"/>
                  </a:lnTo>
                  <a:lnTo>
                    <a:pt x="84378" y="60337"/>
                  </a:lnTo>
                  <a:lnTo>
                    <a:pt x="80995" y="52946"/>
                  </a:lnTo>
                  <a:close/>
                </a:path>
                <a:path w="592455" h="147954">
                  <a:moveTo>
                    <a:pt x="57073" y="37604"/>
                  </a:moveTo>
                  <a:lnTo>
                    <a:pt x="49288" y="37604"/>
                  </a:lnTo>
                  <a:lnTo>
                    <a:pt x="40192" y="38507"/>
                  </a:lnTo>
                  <a:lnTo>
                    <a:pt x="31915" y="41216"/>
                  </a:lnTo>
                  <a:lnTo>
                    <a:pt x="24457" y="45732"/>
                  </a:lnTo>
                  <a:lnTo>
                    <a:pt x="17818" y="52057"/>
                  </a:lnTo>
                  <a:lnTo>
                    <a:pt x="80588" y="52057"/>
                  </a:lnTo>
                  <a:lnTo>
                    <a:pt x="79425" y="49517"/>
                  </a:lnTo>
                  <a:lnTo>
                    <a:pt x="75311" y="45275"/>
                  </a:lnTo>
                  <a:lnTo>
                    <a:pt x="63830" y="39141"/>
                  </a:lnTo>
                  <a:lnTo>
                    <a:pt x="57073" y="37604"/>
                  </a:lnTo>
                  <a:close/>
                </a:path>
                <a:path w="592455" h="147954">
                  <a:moveTo>
                    <a:pt x="194280" y="52349"/>
                  </a:moveTo>
                  <a:lnTo>
                    <a:pt x="163614" y="52349"/>
                  </a:lnTo>
                  <a:lnTo>
                    <a:pt x="170383" y="54355"/>
                  </a:lnTo>
                  <a:lnTo>
                    <a:pt x="178295" y="61353"/>
                  </a:lnTo>
                  <a:lnTo>
                    <a:pt x="179971" y="66471"/>
                  </a:lnTo>
                  <a:lnTo>
                    <a:pt x="179882" y="78384"/>
                  </a:lnTo>
                  <a:lnTo>
                    <a:pt x="174074" y="80103"/>
                  </a:lnTo>
                  <a:lnTo>
                    <a:pt x="166843" y="81699"/>
                  </a:lnTo>
                  <a:lnTo>
                    <a:pt x="158187" y="83170"/>
                  </a:lnTo>
                  <a:lnTo>
                    <a:pt x="148107" y="84518"/>
                  </a:lnTo>
                  <a:lnTo>
                    <a:pt x="141046" y="85369"/>
                  </a:lnTo>
                  <a:lnTo>
                    <a:pt x="135775" y="86258"/>
                  </a:lnTo>
                  <a:lnTo>
                    <a:pt x="106743" y="112229"/>
                  </a:lnTo>
                  <a:lnTo>
                    <a:pt x="106743" y="126149"/>
                  </a:lnTo>
                  <a:lnTo>
                    <a:pt x="142659" y="147459"/>
                  </a:lnTo>
                  <a:lnTo>
                    <a:pt x="149656" y="147459"/>
                  </a:lnTo>
                  <a:lnTo>
                    <a:pt x="156210" y="146303"/>
                  </a:lnTo>
                  <a:lnTo>
                    <a:pt x="168414" y="141681"/>
                  </a:lnTo>
                  <a:lnTo>
                    <a:pt x="174764" y="137731"/>
                  </a:lnTo>
                  <a:lnTo>
                    <a:pt x="179740" y="133502"/>
                  </a:lnTo>
                  <a:lnTo>
                    <a:pt x="139992" y="133502"/>
                  </a:lnTo>
                  <a:lnTo>
                    <a:pt x="134734" y="131927"/>
                  </a:lnTo>
                  <a:lnTo>
                    <a:pt x="127533" y="125590"/>
                  </a:lnTo>
                  <a:lnTo>
                    <a:pt x="125863" y="121894"/>
                  </a:lnTo>
                  <a:lnTo>
                    <a:pt x="125742" y="113779"/>
                  </a:lnTo>
                  <a:lnTo>
                    <a:pt x="126568" y="110959"/>
                  </a:lnTo>
                  <a:lnTo>
                    <a:pt x="150774" y="99059"/>
                  </a:lnTo>
                  <a:lnTo>
                    <a:pt x="159871" y="97602"/>
                  </a:lnTo>
                  <a:lnTo>
                    <a:pt x="167752" y="95994"/>
                  </a:lnTo>
                  <a:lnTo>
                    <a:pt x="174421" y="94236"/>
                  </a:lnTo>
                  <a:lnTo>
                    <a:pt x="179882" y="92328"/>
                  </a:lnTo>
                  <a:lnTo>
                    <a:pt x="197891" y="92328"/>
                  </a:lnTo>
                  <a:lnTo>
                    <a:pt x="197891" y="69367"/>
                  </a:lnTo>
                  <a:lnTo>
                    <a:pt x="197599" y="63893"/>
                  </a:lnTo>
                  <a:lnTo>
                    <a:pt x="197002" y="60858"/>
                  </a:lnTo>
                  <a:lnTo>
                    <a:pt x="195948" y="55981"/>
                  </a:lnTo>
                  <a:lnTo>
                    <a:pt x="194280" y="52349"/>
                  </a:lnTo>
                  <a:close/>
                </a:path>
                <a:path w="592455" h="147954">
                  <a:moveTo>
                    <a:pt x="198995" y="132118"/>
                  </a:moveTo>
                  <a:lnTo>
                    <a:pt x="181368" y="132118"/>
                  </a:lnTo>
                  <a:lnTo>
                    <a:pt x="181889" y="137071"/>
                  </a:lnTo>
                  <a:lnTo>
                    <a:pt x="183083" y="141389"/>
                  </a:lnTo>
                  <a:lnTo>
                    <a:pt x="184924" y="145084"/>
                  </a:lnTo>
                  <a:lnTo>
                    <a:pt x="203530" y="145084"/>
                  </a:lnTo>
                  <a:lnTo>
                    <a:pt x="201295" y="141058"/>
                  </a:lnTo>
                  <a:lnTo>
                    <a:pt x="199783" y="136855"/>
                  </a:lnTo>
                  <a:lnTo>
                    <a:pt x="199034" y="132460"/>
                  </a:lnTo>
                  <a:lnTo>
                    <a:pt x="198995" y="132118"/>
                  </a:lnTo>
                  <a:close/>
                </a:path>
                <a:path w="592455" h="147954">
                  <a:moveTo>
                    <a:pt x="197891" y="92328"/>
                  </a:moveTo>
                  <a:lnTo>
                    <a:pt x="179882" y="92328"/>
                  </a:lnTo>
                  <a:lnTo>
                    <a:pt x="179882" y="106718"/>
                  </a:lnTo>
                  <a:lnTo>
                    <a:pt x="178917" y="112661"/>
                  </a:lnTo>
                  <a:lnTo>
                    <a:pt x="153784" y="133502"/>
                  </a:lnTo>
                  <a:lnTo>
                    <a:pt x="179740" y="133502"/>
                  </a:lnTo>
                  <a:lnTo>
                    <a:pt x="181368" y="132118"/>
                  </a:lnTo>
                  <a:lnTo>
                    <a:pt x="198995" y="132118"/>
                  </a:lnTo>
                  <a:lnTo>
                    <a:pt x="198534" y="128032"/>
                  </a:lnTo>
                  <a:lnTo>
                    <a:pt x="198177" y="121318"/>
                  </a:lnTo>
                  <a:lnTo>
                    <a:pt x="197954" y="110959"/>
                  </a:lnTo>
                  <a:lnTo>
                    <a:pt x="197891" y="92328"/>
                  </a:lnTo>
                  <a:close/>
                </a:path>
                <a:path w="592455" h="147954">
                  <a:moveTo>
                    <a:pt x="166192" y="37604"/>
                  </a:moveTo>
                  <a:lnTo>
                    <a:pt x="148170" y="37604"/>
                  </a:lnTo>
                  <a:lnTo>
                    <a:pt x="140220" y="38836"/>
                  </a:lnTo>
                  <a:lnTo>
                    <a:pt x="109804" y="69964"/>
                  </a:lnTo>
                  <a:lnTo>
                    <a:pt x="127228" y="72339"/>
                  </a:lnTo>
                  <a:lnTo>
                    <a:pt x="129133" y="64884"/>
                  </a:lnTo>
                  <a:lnTo>
                    <a:pt x="132092" y="59689"/>
                  </a:lnTo>
                  <a:lnTo>
                    <a:pt x="140081" y="53822"/>
                  </a:lnTo>
                  <a:lnTo>
                    <a:pt x="146265" y="52349"/>
                  </a:lnTo>
                  <a:lnTo>
                    <a:pt x="194280" y="52349"/>
                  </a:lnTo>
                  <a:lnTo>
                    <a:pt x="194094" y="51942"/>
                  </a:lnTo>
                  <a:lnTo>
                    <a:pt x="188823" y="45542"/>
                  </a:lnTo>
                  <a:lnTo>
                    <a:pt x="184696" y="42875"/>
                  </a:lnTo>
                  <a:lnTo>
                    <a:pt x="173482" y="38658"/>
                  </a:lnTo>
                  <a:lnTo>
                    <a:pt x="166192" y="37604"/>
                  </a:lnTo>
                  <a:close/>
                </a:path>
                <a:path w="592455" h="147954">
                  <a:moveTo>
                    <a:pt x="304242" y="53835"/>
                  </a:moveTo>
                  <a:lnTo>
                    <a:pt x="283057" y="53835"/>
                  </a:lnTo>
                  <a:lnTo>
                    <a:pt x="216154" y="130632"/>
                  </a:lnTo>
                  <a:lnTo>
                    <a:pt x="216154" y="145084"/>
                  </a:lnTo>
                  <a:lnTo>
                    <a:pt x="309181" y="145084"/>
                  </a:lnTo>
                  <a:lnTo>
                    <a:pt x="309181" y="130632"/>
                  </a:lnTo>
                  <a:lnTo>
                    <a:pt x="238125" y="130632"/>
                  </a:lnTo>
                  <a:lnTo>
                    <a:pt x="249110" y="118465"/>
                  </a:lnTo>
                  <a:lnTo>
                    <a:pt x="304242" y="53835"/>
                  </a:lnTo>
                  <a:close/>
                </a:path>
                <a:path w="592455" h="147954">
                  <a:moveTo>
                    <a:pt x="309181" y="129743"/>
                  </a:moveTo>
                  <a:lnTo>
                    <a:pt x="253593" y="129743"/>
                  </a:lnTo>
                  <a:lnTo>
                    <a:pt x="246100" y="130035"/>
                  </a:lnTo>
                  <a:lnTo>
                    <a:pt x="238125" y="130632"/>
                  </a:lnTo>
                  <a:lnTo>
                    <a:pt x="309181" y="130632"/>
                  </a:lnTo>
                  <a:lnTo>
                    <a:pt x="309181" y="129743"/>
                  </a:lnTo>
                  <a:close/>
                </a:path>
                <a:path w="592455" h="147954">
                  <a:moveTo>
                    <a:pt x="306019" y="39979"/>
                  </a:moveTo>
                  <a:lnTo>
                    <a:pt x="220103" y="39979"/>
                  </a:lnTo>
                  <a:lnTo>
                    <a:pt x="220103" y="54432"/>
                  </a:lnTo>
                  <a:lnTo>
                    <a:pt x="268770" y="54432"/>
                  </a:lnTo>
                  <a:lnTo>
                    <a:pt x="275463" y="54228"/>
                  </a:lnTo>
                  <a:lnTo>
                    <a:pt x="283057" y="53835"/>
                  </a:lnTo>
                  <a:lnTo>
                    <a:pt x="304242" y="53835"/>
                  </a:lnTo>
                  <a:lnTo>
                    <a:pt x="306019" y="51752"/>
                  </a:lnTo>
                  <a:lnTo>
                    <a:pt x="306019" y="39979"/>
                  </a:lnTo>
                  <a:close/>
                </a:path>
                <a:path w="592455" h="147954">
                  <a:moveTo>
                    <a:pt x="409164" y="52349"/>
                  </a:moveTo>
                  <a:lnTo>
                    <a:pt x="378498" y="52349"/>
                  </a:lnTo>
                  <a:lnTo>
                    <a:pt x="385267" y="54355"/>
                  </a:lnTo>
                  <a:lnTo>
                    <a:pt x="393179" y="61353"/>
                  </a:lnTo>
                  <a:lnTo>
                    <a:pt x="394855" y="66471"/>
                  </a:lnTo>
                  <a:lnTo>
                    <a:pt x="394766" y="78384"/>
                  </a:lnTo>
                  <a:lnTo>
                    <a:pt x="388958" y="80103"/>
                  </a:lnTo>
                  <a:lnTo>
                    <a:pt x="381727" y="81699"/>
                  </a:lnTo>
                  <a:lnTo>
                    <a:pt x="373071" y="83170"/>
                  </a:lnTo>
                  <a:lnTo>
                    <a:pt x="362991" y="84518"/>
                  </a:lnTo>
                  <a:lnTo>
                    <a:pt x="355930" y="85369"/>
                  </a:lnTo>
                  <a:lnTo>
                    <a:pt x="350659" y="86258"/>
                  </a:lnTo>
                  <a:lnTo>
                    <a:pt x="321627" y="112229"/>
                  </a:lnTo>
                  <a:lnTo>
                    <a:pt x="321627" y="126149"/>
                  </a:lnTo>
                  <a:lnTo>
                    <a:pt x="357543" y="147459"/>
                  </a:lnTo>
                  <a:lnTo>
                    <a:pt x="364540" y="147459"/>
                  </a:lnTo>
                  <a:lnTo>
                    <a:pt x="371094" y="146303"/>
                  </a:lnTo>
                  <a:lnTo>
                    <a:pt x="383298" y="141681"/>
                  </a:lnTo>
                  <a:lnTo>
                    <a:pt x="389648" y="137731"/>
                  </a:lnTo>
                  <a:lnTo>
                    <a:pt x="394624" y="133502"/>
                  </a:lnTo>
                  <a:lnTo>
                    <a:pt x="354876" y="133502"/>
                  </a:lnTo>
                  <a:lnTo>
                    <a:pt x="349618" y="131927"/>
                  </a:lnTo>
                  <a:lnTo>
                    <a:pt x="342417" y="125590"/>
                  </a:lnTo>
                  <a:lnTo>
                    <a:pt x="340747" y="121894"/>
                  </a:lnTo>
                  <a:lnTo>
                    <a:pt x="340626" y="113779"/>
                  </a:lnTo>
                  <a:lnTo>
                    <a:pt x="341452" y="110959"/>
                  </a:lnTo>
                  <a:lnTo>
                    <a:pt x="365658" y="99059"/>
                  </a:lnTo>
                  <a:lnTo>
                    <a:pt x="374755" y="97602"/>
                  </a:lnTo>
                  <a:lnTo>
                    <a:pt x="382636" y="95994"/>
                  </a:lnTo>
                  <a:lnTo>
                    <a:pt x="389305" y="94236"/>
                  </a:lnTo>
                  <a:lnTo>
                    <a:pt x="394766" y="92328"/>
                  </a:lnTo>
                  <a:lnTo>
                    <a:pt x="412775" y="92328"/>
                  </a:lnTo>
                  <a:lnTo>
                    <a:pt x="412775" y="69367"/>
                  </a:lnTo>
                  <a:lnTo>
                    <a:pt x="412483" y="63893"/>
                  </a:lnTo>
                  <a:lnTo>
                    <a:pt x="411886" y="60858"/>
                  </a:lnTo>
                  <a:lnTo>
                    <a:pt x="410832" y="55981"/>
                  </a:lnTo>
                  <a:lnTo>
                    <a:pt x="409164" y="52349"/>
                  </a:lnTo>
                  <a:close/>
                </a:path>
                <a:path w="592455" h="147954">
                  <a:moveTo>
                    <a:pt x="413879" y="132118"/>
                  </a:moveTo>
                  <a:lnTo>
                    <a:pt x="396252" y="132118"/>
                  </a:lnTo>
                  <a:lnTo>
                    <a:pt x="396773" y="137071"/>
                  </a:lnTo>
                  <a:lnTo>
                    <a:pt x="397967" y="141389"/>
                  </a:lnTo>
                  <a:lnTo>
                    <a:pt x="399808" y="145084"/>
                  </a:lnTo>
                  <a:lnTo>
                    <a:pt x="418414" y="145084"/>
                  </a:lnTo>
                  <a:lnTo>
                    <a:pt x="416179" y="141058"/>
                  </a:lnTo>
                  <a:lnTo>
                    <a:pt x="414667" y="136855"/>
                  </a:lnTo>
                  <a:lnTo>
                    <a:pt x="413918" y="132460"/>
                  </a:lnTo>
                  <a:lnTo>
                    <a:pt x="413879" y="132118"/>
                  </a:lnTo>
                  <a:close/>
                </a:path>
                <a:path w="592455" h="147954">
                  <a:moveTo>
                    <a:pt x="412775" y="92328"/>
                  </a:moveTo>
                  <a:lnTo>
                    <a:pt x="394766" y="92328"/>
                  </a:lnTo>
                  <a:lnTo>
                    <a:pt x="394766" y="106718"/>
                  </a:lnTo>
                  <a:lnTo>
                    <a:pt x="393801" y="112661"/>
                  </a:lnTo>
                  <a:lnTo>
                    <a:pt x="368668" y="133502"/>
                  </a:lnTo>
                  <a:lnTo>
                    <a:pt x="394624" y="133502"/>
                  </a:lnTo>
                  <a:lnTo>
                    <a:pt x="396252" y="132118"/>
                  </a:lnTo>
                  <a:lnTo>
                    <a:pt x="413879" y="132118"/>
                  </a:lnTo>
                  <a:lnTo>
                    <a:pt x="413418" y="128032"/>
                  </a:lnTo>
                  <a:lnTo>
                    <a:pt x="413061" y="121318"/>
                  </a:lnTo>
                  <a:lnTo>
                    <a:pt x="412838" y="110959"/>
                  </a:lnTo>
                  <a:lnTo>
                    <a:pt x="412775" y="92328"/>
                  </a:lnTo>
                  <a:close/>
                </a:path>
                <a:path w="592455" h="147954">
                  <a:moveTo>
                    <a:pt x="381076" y="37604"/>
                  </a:moveTo>
                  <a:lnTo>
                    <a:pt x="363054" y="37604"/>
                  </a:lnTo>
                  <a:lnTo>
                    <a:pt x="355104" y="38836"/>
                  </a:lnTo>
                  <a:lnTo>
                    <a:pt x="324688" y="69964"/>
                  </a:lnTo>
                  <a:lnTo>
                    <a:pt x="342112" y="72339"/>
                  </a:lnTo>
                  <a:lnTo>
                    <a:pt x="344017" y="64884"/>
                  </a:lnTo>
                  <a:lnTo>
                    <a:pt x="346976" y="59689"/>
                  </a:lnTo>
                  <a:lnTo>
                    <a:pt x="354965" y="53822"/>
                  </a:lnTo>
                  <a:lnTo>
                    <a:pt x="361149" y="52349"/>
                  </a:lnTo>
                  <a:lnTo>
                    <a:pt x="409164" y="52349"/>
                  </a:lnTo>
                  <a:lnTo>
                    <a:pt x="408978" y="51942"/>
                  </a:lnTo>
                  <a:lnTo>
                    <a:pt x="403707" y="45542"/>
                  </a:lnTo>
                  <a:lnTo>
                    <a:pt x="399580" y="42875"/>
                  </a:lnTo>
                  <a:lnTo>
                    <a:pt x="388366" y="38658"/>
                  </a:lnTo>
                  <a:lnTo>
                    <a:pt x="381076" y="37604"/>
                  </a:lnTo>
                  <a:close/>
                </a:path>
                <a:path w="592455" h="147954">
                  <a:moveTo>
                    <a:pt x="456272" y="39979"/>
                  </a:moveTo>
                  <a:lnTo>
                    <a:pt x="440232" y="39979"/>
                  </a:lnTo>
                  <a:lnTo>
                    <a:pt x="440232" y="145084"/>
                  </a:lnTo>
                  <a:lnTo>
                    <a:pt x="458050" y="145084"/>
                  </a:lnTo>
                  <a:lnTo>
                    <a:pt x="458050" y="82537"/>
                  </a:lnTo>
                  <a:lnTo>
                    <a:pt x="459041" y="75603"/>
                  </a:lnTo>
                  <a:lnTo>
                    <a:pt x="462343" y="65112"/>
                  </a:lnTo>
                  <a:lnTo>
                    <a:pt x="464553" y="61861"/>
                  </a:lnTo>
                  <a:lnTo>
                    <a:pt x="470750" y="57188"/>
                  </a:lnTo>
                  <a:lnTo>
                    <a:pt x="474256" y="56006"/>
                  </a:lnTo>
                  <a:lnTo>
                    <a:pt x="492643" y="56006"/>
                  </a:lnTo>
                  <a:lnTo>
                    <a:pt x="456272" y="55918"/>
                  </a:lnTo>
                  <a:lnTo>
                    <a:pt x="456272" y="39979"/>
                  </a:lnTo>
                  <a:close/>
                </a:path>
                <a:path w="592455" h="147954">
                  <a:moveTo>
                    <a:pt x="492643" y="56006"/>
                  </a:moveTo>
                  <a:lnTo>
                    <a:pt x="482498" y="56006"/>
                  </a:lnTo>
                  <a:lnTo>
                    <a:pt x="486854" y="57302"/>
                  </a:lnTo>
                  <a:lnTo>
                    <a:pt x="491210" y="59867"/>
                  </a:lnTo>
                  <a:lnTo>
                    <a:pt x="492643" y="56006"/>
                  </a:lnTo>
                  <a:close/>
                </a:path>
                <a:path w="592455" h="147954">
                  <a:moveTo>
                    <a:pt x="485038" y="37604"/>
                  </a:moveTo>
                  <a:lnTo>
                    <a:pt x="474878" y="37604"/>
                  </a:lnTo>
                  <a:lnTo>
                    <a:pt x="471068" y="38785"/>
                  </a:lnTo>
                  <a:lnTo>
                    <a:pt x="464134" y="43535"/>
                  </a:lnTo>
                  <a:lnTo>
                    <a:pt x="460362" y="48450"/>
                  </a:lnTo>
                  <a:lnTo>
                    <a:pt x="456272" y="55918"/>
                  </a:lnTo>
                  <a:lnTo>
                    <a:pt x="492676" y="55918"/>
                  </a:lnTo>
                  <a:lnTo>
                    <a:pt x="497344" y="43345"/>
                  </a:lnTo>
                  <a:lnTo>
                    <a:pt x="491147" y="39509"/>
                  </a:lnTo>
                  <a:lnTo>
                    <a:pt x="485038" y="37604"/>
                  </a:lnTo>
                  <a:close/>
                </a:path>
                <a:path w="592455" h="147954">
                  <a:moveTo>
                    <a:pt x="551827" y="37604"/>
                  </a:moveTo>
                  <a:lnTo>
                    <a:pt x="536854" y="37604"/>
                  </a:lnTo>
                  <a:lnTo>
                    <a:pt x="529031" y="39877"/>
                  </a:lnTo>
                  <a:lnTo>
                    <a:pt x="504005" y="70664"/>
                  </a:lnTo>
                  <a:lnTo>
                    <a:pt x="501053" y="92633"/>
                  </a:lnTo>
                  <a:lnTo>
                    <a:pt x="501415" y="100468"/>
                  </a:lnTo>
                  <a:lnTo>
                    <a:pt x="516153" y="135915"/>
                  </a:lnTo>
                  <a:lnTo>
                    <a:pt x="537908" y="147459"/>
                  </a:lnTo>
                  <a:lnTo>
                    <a:pt x="546290" y="147459"/>
                  </a:lnTo>
                  <a:lnTo>
                    <a:pt x="555400" y="146483"/>
                  </a:lnTo>
                  <a:lnTo>
                    <a:pt x="563337" y="143552"/>
                  </a:lnTo>
                  <a:lnTo>
                    <a:pt x="570097" y="138667"/>
                  </a:lnTo>
                  <a:lnTo>
                    <a:pt x="574870" y="132816"/>
                  </a:lnTo>
                  <a:lnTo>
                    <a:pt x="540245" y="132816"/>
                  </a:lnTo>
                  <a:lnTo>
                    <a:pt x="533541" y="129463"/>
                  </a:lnTo>
                  <a:lnTo>
                    <a:pt x="519366" y="92633"/>
                  </a:lnTo>
                  <a:lnTo>
                    <a:pt x="519864" y="82892"/>
                  </a:lnTo>
                  <a:lnTo>
                    <a:pt x="539267" y="52349"/>
                  </a:lnTo>
                  <a:lnTo>
                    <a:pt x="592213" y="52349"/>
                  </a:lnTo>
                  <a:lnTo>
                    <a:pt x="592213" y="52057"/>
                  </a:lnTo>
                  <a:lnTo>
                    <a:pt x="574497" y="52057"/>
                  </a:lnTo>
                  <a:lnTo>
                    <a:pt x="571398" y="47764"/>
                  </a:lnTo>
                  <a:lnTo>
                    <a:pt x="567372" y="44284"/>
                  </a:lnTo>
                  <a:lnTo>
                    <a:pt x="557466" y="38938"/>
                  </a:lnTo>
                  <a:lnTo>
                    <a:pt x="551827" y="37604"/>
                  </a:lnTo>
                  <a:close/>
                </a:path>
                <a:path w="592455" h="147954">
                  <a:moveTo>
                    <a:pt x="592213" y="131825"/>
                  </a:moveTo>
                  <a:lnTo>
                    <a:pt x="575678" y="131825"/>
                  </a:lnTo>
                  <a:lnTo>
                    <a:pt x="575678" y="145084"/>
                  </a:lnTo>
                  <a:lnTo>
                    <a:pt x="592213" y="145084"/>
                  </a:lnTo>
                  <a:lnTo>
                    <a:pt x="592213" y="131825"/>
                  </a:lnTo>
                  <a:close/>
                </a:path>
                <a:path w="592455" h="147954">
                  <a:moveTo>
                    <a:pt x="592213" y="52349"/>
                  </a:moveTo>
                  <a:lnTo>
                    <a:pt x="555294" y="52349"/>
                  </a:lnTo>
                  <a:lnTo>
                    <a:pt x="562127" y="55714"/>
                  </a:lnTo>
                  <a:lnTo>
                    <a:pt x="567664" y="62445"/>
                  </a:lnTo>
                  <a:lnTo>
                    <a:pt x="571305" y="68211"/>
                  </a:lnTo>
                  <a:lnTo>
                    <a:pt x="573905" y="75411"/>
                  </a:lnTo>
                  <a:lnTo>
                    <a:pt x="575463" y="84046"/>
                  </a:lnTo>
                  <a:lnTo>
                    <a:pt x="575983" y="94119"/>
                  </a:lnTo>
                  <a:lnTo>
                    <a:pt x="575471" y="103285"/>
                  </a:lnTo>
                  <a:lnTo>
                    <a:pt x="555752" y="132816"/>
                  </a:lnTo>
                  <a:lnTo>
                    <a:pt x="574870" y="132816"/>
                  </a:lnTo>
                  <a:lnTo>
                    <a:pt x="575678" y="131825"/>
                  </a:lnTo>
                  <a:lnTo>
                    <a:pt x="592213" y="131825"/>
                  </a:lnTo>
                  <a:lnTo>
                    <a:pt x="592213" y="52349"/>
                  </a:lnTo>
                  <a:close/>
                </a:path>
                <a:path w="592455" h="147954">
                  <a:moveTo>
                    <a:pt x="592213" y="0"/>
                  </a:moveTo>
                  <a:lnTo>
                    <a:pt x="574497" y="0"/>
                  </a:lnTo>
                  <a:lnTo>
                    <a:pt x="574497" y="52057"/>
                  </a:lnTo>
                  <a:lnTo>
                    <a:pt x="592213" y="52057"/>
                  </a:lnTo>
                  <a:lnTo>
                    <a:pt x="59221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/>
          <p:nvPr/>
        </p:nvSpPr>
        <p:spPr>
          <a:xfrm>
            <a:off x="3090202" y="3550310"/>
            <a:ext cx="491490" cy="150495"/>
          </a:xfrm>
          <a:custGeom>
            <a:avLst/>
            <a:gdLst/>
            <a:ahLst/>
            <a:cxnLst/>
            <a:rect l="l" t="t" r="r" b="b"/>
            <a:pathLst>
              <a:path w="491489" h="150495">
                <a:moveTo>
                  <a:pt x="110528" y="40081"/>
                </a:moveTo>
                <a:lnTo>
                  <a:pt x="70369" y="59727"/>
                </a:lnTo>
                <a:lnTo>
                  <a:pt x="61239" y="95008"/>
                </a:lnTo>
                <a:lnTo>
                  <a:pt x="62089" y="107538"/>
                </a:lnTo>
                <a:lnTo>
                  <a:pt x="82178" y="141979"/>
                </a:lnTo>
                <a:lnTo>
                  <a:pt x="110528" y="149936"/>
                </a:lnTo>
                <a:lnTo>
                  <a:pt x="117271" y="149533"/>
                </a:lnTo>
                <a:lnTo>
                  <a:pt x="147512" y="135293"/>
                </a:lnTo>
                <a:lnTo>
                  <a:pt x="101612" y="135293"/>
                </a:lnTo>
                <a:lnTo>
                  <a:pt x="94210" y="131927"/>
                </a:lnTo>
                <a:lnTo>
                  <a:pt x="79540" y="95008"/>
                </a:lnTo>
                <a:lnTo>
                  <a:pt x="80092" y="85550"/>
                </a:lnTo>
                <a:lnTo>
                  <a:pt x="101612" y="54825"/>
                </a:lnTo>
                <a:lnTo>
                  <a:pt x="146383" y="54825"/>
                </a:lnTo>
                <a:lnTo>
                  <a:pt x="145961" y="54279"/>
                </a:lnTo>
                <a:lnTo>
                  <a:pt x="138581" y="48069"/>
                </a:lnTo>
                <a:lnTo>
                  <a:pt x="130216" y="43632"/>
                </a:lnTo>
                <a:lnTo>
                  <a:pt x="120865" y="40969"/>
                </a:lnTo>
                <a:lnTo>
                  <a:pt x="110528" y="40081"/>
                </a:lnTo>
                <a:close/>
              </a:path>
              <a:path w="491489" h="150495">
                <a:moveTo>
                  <a:pt x="33451" y="56311"/>
                </a:moveTo>
                <a:lnTo>
                  <a:pt x="15735" y="56311"/>
                </a:lnTo>
                <a:lnTo>
                  <a:pt x="15735" y="147561"/>
                </a:lnTo>
                <a:lnTo>
                  <a:pt x="33451" y="147561"/>
                </a:lnTo>
                <a:lnTo>
                  <a:pt x="33451" y="56311"/>
                </a:lnTo>
                <a:close/>
              </a:path>
              <a:path w="491489" h="150495">
                <a:moveTo>
                  <a:pt x="146383" y="54825"/>
                </a:moveTo>
                <a:lnTo>
                  <a:pt x="119303" y="54825"/>
                </a:lnTo>
                <a:lnTo>
                  <a:pt x="126644" y="58178"/>
                </a:lnTo>
                <a:lnTo>
                  <a:pt x="132549" y="64871"/>
                </a:lnTo>
                <a:lnTo>
                  <a:pt x="141367" y="95008"/>
                </a:lnTo>
                <a:lnTo>
                  <a:pt x="140851" y="104093"/>
                </a:lnTo>
                <a:lnTo>
                  <a:pt x="119367" y="135293"/>
                </a:lnTo>
                <a:lnTo>
                  <a:pt x="147512" y="135293"/>
                </a:lnTo>
                <a:lnTo>
                  <a:pt x="159715" y="93522"/>
                </a:lnTo>
                <a:lnTo>
                  <a:pt x="158855" y="81683"/>
                </a:lnTo>
                <a:lnTo>
                  <a:pt x="156276" y="71196"/>
                </a:lnTo>
                <a:lnTo>
                  <a:pt x="151978" y="62061"/>
                </a:lnTo>
                <a:lnTo>
                  <a:pt x="146383" y="54825"/>
                </a:lnTo>
                <a:close/>
              </a:path>
              <a:path w="491489" h="150495">
                <a:moveTo>
                  <a:pt x="53936" y="42456"/>
                </a:moveTo>
                <a:lnTo>
                  <a:pt x="0" y="42456"/>
                </a:lnTo>
                <a:lnTo>
                  <a:pt x="0" y="56311"/>
                </a:lnTo>
                <a:lnTo>
                  <a:pt x="53936" y="56311"/>
                </a:lnTo>
                <a:lnTo>
                  <a:pt x="53936" y="42456"/>
                </a:lnTo>
                <a:close/>
              </a:path>
              <a:path w="491489" h="150495">
                <a:moveTo>
                  <a:pt x="49847" y="0"/>
                </a:moveTo>
                <a:lnTo>
                  <a:pt x="37045" y="0"/>
                </a:lnTo>
                <a:lnTo>
                  <a:pt x="30988" y="1435"/>
                </a:lnTo>
                <a:lnTo>
                  <a:pt x="22352" y="7175"/>
                </a:lnTo>
                <a:lnTo>
                  <a:pt x="19329" y="10921"/>
                </a:lnTo>
                <a:lnTo>
                  <a:pt x="16357" y="18961"/>
                </a:lnTo>
                <a:lnTo>
                  <a:pt x="15735" y="24206"/>
                </a:lnTo>
                <a:lnTo>
                  <a:pt x="15735" y="42456"/>
                </a:lnTo>
                <a:lnTo>
                  <a:pt x="33451" y="42456"/>
                </a:lnTo>
                <a:lnTo>
                  <a:pt x="33451" y="26415"/>
                </a:lnTo>
                <a:lnTo>
                  <a:pt x="34569" y="22097"/>
                </a:lnTo>
                <a:lnTo>
                  <a:pt x="39065" y="17475"/>
                </a:lnTo>
                <a:lnTo>
                  <a:pt x="42887" y="16332"/>
                </a:lnTo>
                <a:lnTo>
                  <a:pt x="58956" y="16332"/>
                </a:lnTo>
                <a:lnTo>
                  <a:pt x="61455" y="1777"/>
                </a:lnTo>
                <a:lnTo>
                  <a:pt x="55384" y="584"/>
                </a:lnTo>
                <a:lnTo>
                  <a:pt x="49847" y="0"/>
                </a:lnTo>
                <a:close/>
              </a:path>
              <a:path w="491489" h="150495">
                <a:moveTo>
                  <a:pt x="58956" y="16332"/>
                </a:moveTo>
                <a:lnTo>
                  <a:pt x="51600" y="16332"/>
                </a:lnTo>
                <a:lnTo>
                  <a:pt x="55092" y="16662"/>
                </a:lnTo>
                <a:lnTo>
                  <a:pt x="58788" y="17310"/>
                </a:lnTo>
                <a:lnTo>
                  <a:pt x="58956" y="16332"/>
                </a:lnTo>
                <a:close/>
              </a:path>
              <a:path w="491489" h="150495">
                <a:moveTo>
                  <a:pt x="198056" y="42456"/>
                </a:moveTo>
                <a:lnTo>
                  <a:pt x="180251" y="42456"/>
                </a:lnTo>
                <a:lnTo>
                  <a:pt x="180325" y="116319"/>
                </a:lnTo>
                <a:lnTo>
                  <a:pt x="204177" y="148755"/>
                </a:lnTo>
                <a:lnTo>
                  <a:pt x="209969" y="149936"/>
                </a:lnTo>
                <a:lnTo>
                  <a:pt x="216179" y="149936"/>
                </a:lnTo>
                <a:lnTo>
                  <a:pt x="226165" y="148821"/>
                </a:lnTo>
                <a:lnTo>
                  <a:pt x="235054" y="145480"/>
                </a:lnTo>
                <a:lnTo>
                  <a:pt x="242843" y="139911"/>
                </a:lnTo>
                <a:lnTo>
                  <a:pt x="247405" y="134594"/>
                </a:lnTo>
                <a:lnTo>
                  <a:pt x="214388" y="134594"/>
                </a:lnTo>
                <a:lnTo>
                  <a:pt x="209905" y="133261"/>
                </a:lnTo>
                <a:lnTo>
                  <a:pt x="198056" y="110045"/>
                </a:lnTo>
                <a:lnTo>
                  <a:pt x="198056" y="42456"/>
                </a:lnTo>
                <a:close/>
              </a:path>
              <a:path w="491489" h="150495">
                <a:moveTo>
                  <a:pt x="265455" y="132118"/>
                </a:moveTo>
                <a:lnTo>
                  <a:pt x="249529" y="132118"/>
                </a:lnTo>
                <a:lnTo>
                  <a:pt x="249529" y="147561"/>
                </a:lnTo>
                <a:lnTo>
                  <a:pt x="265455" y="147561"/>
                </a:lnTo>
                <a:lnTo>
                  <a:pt x="265455" y="132118"/>
                </a:lnTo>
                <a:close/>
              </a:path>
              <a:path w="491489" h="150495">
                <a:moveTo>
                  <a:pt x="265455" y="42456"/>
                </a:moveTo>
                <a:lnTo>
                  <a:pt x="247650" y="42456"/>
                </a:lnTo>
                <a:lnTo>
                  <a:pt x="247650" y="107746"/>
                </a:lnTo>
                <a:lnTo>
                  <a:pt x="246672" y="114592"/>
                </a:lnTo>
                <a:lnTo>
                  <a:pt x="242785" y="124028"/>
                </a:lnTo>
                <a:lnTo>
                  <a:pt x="239471" y="127749"/>
                </a:lnTo>
                <a:lnTo>
                  <a:pt x="230098" y="133222"/>
                </a:lnTo>
                <a:lnTo>
                  <a:pt x="225082" y="134594"/>
                </a:lnTo>
                <a:lnTo>
                  <a:pt x="247405" y="134594"/>
                </a:lnTo>
                <a:lnTo>
                  <a:pt x="249529" y="132118"/>
                </a:lnTo>
                <a:lnTo>
                  <a:pt x="265455" y="132118"/>
                </a:lnTo>
                <a:lnTo>
                  <a:pt x="265455" y="42456"/>
                </a:lnTo>
                <a:close/>
              </a:path>
              <a:path w="491489" h="150495">
                <a:moveTo>
                  <a:pt x="309448" y="42456"/>
                </a:moveTo>
                <a:lnTo>
                  <a:pt x="293420" y="42456"/>
                </a:lnTo>
                <a:lnTo>
                  <a:pt x="293420" y="147561"/>
                </a:lnTo>
                <a:lnTo>
                  <a:pt x="311238" y="147561"/>
                </a:lnTo>
                <a:lnTo>
                  <a:pt x="311238" y="90157"/>
                </a:lnTo>
                <a:lnTo>
                  <a:pt x="311755" y="80872"/>
                </a:lnTo>
                <a:lnTo>
                  <a:pt x="326427" y="57403"/>
                </a:lnTo>
                <a:lnTo>
                  <a:pt x="309448" y="57403"/>
                </a:lnTo>
                <a:lnTo>
                  <a:pt x="309448" y="42456"/>
                </a:lnTo>
                <a:close/>
              </a:path>
              <a:path w="491489" h="150495">
                <a:moveTo>
                  <a:pt x="374497" y="55524"/>
                </a:moveTo>
                <a:lnTo>
                  <a:pt x="343890" y="55524"/>
                </a:lnTo>
                <a:lnTo>
                  <a:pt x="348030" y="56591"/>
                </a:lnTo>
                <a:lnTo>
                  <a:pt x="355092" y="60883"/>
                </a:lnTo>
                <a:lnTo>
                  <a:pt x="357555" y="63753"/>
                </a:lnTo>
                <a:lnTo>
                  <a:pt x="360324" y="70942"/>
                </a:lnTo>
                <a:lnTo>
                  <a:pt x="361022" y="76365"/>
                </a:lnTo>
                <a:lnTo>
                  <a:pt x="361022" y="147561"/>
                </a:lnTo>
                <a:lnTo>
                  <a:pt x="378828" y="147561"/>
                </a:lnTo>
                <a:lnTo>
                  <a:pt x="378743" y="73209"/>
                </a:lnTo>
                <a:lnTo>
                  <a:pt x="374942" y="56146"/>
                </a:lnTo>
                <a:lnTo>
                  <a:pt x="374497" y="55524"/>
                </a:lnTo>
                <a:close/>
              </a:path>
              <a:path w="491489" h="150495">
                <a:moveTo>
                  <a:pt x="349237" y="40081"/>
                </a:moveTo>
                <a:lnTo>
                  <a:pt x="342900" y="40081"/>
                </a:lnTo>
                <a:lnTo>
                  <a:pt x="332608" y="41162"/>
                </a:lnTo>
                <a:lnTo>
                  <a:pt x="323602" y="44408"/>
                </a:lnTo>
                <a:lnTo>
                  <a:pt x="315882" y="49821"/>
                </a:lnTo>
                <a:lnTo>
                  <a:pt x="309448" y="57403"/>
                </a:lnTo>
                <a:lnTo>
                  <a:pt x="326427" y="57403"/>
                </a:lnTo>
                <a:lnTo>
                  <a:pt x="331558" y="55524"/>
                </a:lnTo>
                <a:lnTo>
                  <a:pt x="374497" y="55524"/>
                </a:lnTo>
                <a:lnTo>
                  <a:pt x="369658" y="48755"/>
                </a:lnTo>
                <a:lnTo>
                  <a:pt x="365683" y="45770"/>
                </a:lnTo>
                <a:lnTo>
                  <a:pt x="355066" y="41211"/>
                </a:lnTo>
                <a:lnTo>
                  <a:pt x="349237" y="40081"/>
                </a:lnTo>
                <a:close/>
              </a:path>
              <a:path w="491489" h="150495">
                <a:moveTo>
                  <a:pt x="450532" y="40081"/>
                </a:moveTo>
                <a:lnTo>
                  <a:pt x="435559" y="40081"/>
                </a:lnTo>
                <a:lnTo>
                  <a:pt x="427736" y="42354"/>
                </a:lnTo>
                <a:lnTo>
                  <a:pt x="402710" y="73141"/>
                </a:lnTo>
                <a:lnTo>
                  <a:pt x="399757" y="95110"/>
                </a:lnTo>
                <a:lnTo>
                  <a:pt x="400119" y="102944"/>
                </a:lnTo>
                <a:lnTo>
                  <a:pt x="414858" y="138391"/>
                </a:lnTo>
                <a:lnTo>
                  <a:pt x="436613" y="149936"/>
                </a:lnTo>
                <a:lnTo>
                  <a:pt x="444995" y="149936"/>
                </a:lnTo>
                <a:lnTo>
                  <a:pt x="454105" y="148959"/>
                </a:lnTo>
                <a:lnTo>
                  <a:pt x="462041" y="146029"/>
                </a:lnTo>
                <a:lnTo>
                  <a:pt x="468801" y="141144"/>
                </a:lnTo>
                <a:lnTo>
                  <a:pt x="473574" y="135293"/>
                </a:lnTo>
                <a:lnTo>
                  <a:pt x="438950" y="135293"/>
                </a:lnTo>
                <a:lnTo>
                  <a:pt x="432246" y="131940"/>
                </a:lnTo>
                <a:lnTo>
                  <a:pt x="418071" y="95110"/>
                </a:lnTo>
                <a:lnTo>
                  <a:pt x="418568" y="85368"/>
                </a:lnTo>
                <a:lnTo>
                  <a:pt x="437959" y="54825"/>
                </a:lnTo>
                <a:lnTo>
                  <a:pt x="490918" y="54825"/>
                </a:lnTo>
                <a:lnTo>
                  <a:pt x="490918" y="54533"/>
                </a:lnTo>
                <a:lnTo>
                  <a:pt x="473202" y="54533"/>
                </a:lnTo>
                <a:lnTo>
                  <a:pt x="470103" y="50241"/>
                </a:lnTo>
                <a:lnTo>
                  <a:pt x="466077" y="46761"/>
                </a:lnTo>
                <a:lnTo>
                  <a:pt x="456171" y="41414"/>
                </a:lnTo>
                <a:lnTo>
                  <a:pt x="450532" y="40081"/>
                </a:lnTo>
                <a:close/>
              </a:path>
              <a:path w="491489" h="150495">
                <a:moveTo>
                  <a:pt x="490918" y="134302"/>
                </a:moveTo>
                <a:lnTo>
                  <a:pt x="474383" y="134302"/>
                </a:lnTo>
                <a:lnTo>
                  <a:pt x="474383" y="147561"/>
                </a:lnTo>
                <a:lnTo>
                  <a:pt x="490918" y="147561"/>
                </a:lnTo>
                <a:lnTo>
                  <a:pt x="490918" y="134302"/>
                </a:lnTo>
                <a:close/>
              </a:path>
              <a:path w="491489" h="150495">
                <a:moveTo>
                  <a:pt x="490918" y="54825"/>
                </a:moveTo>
                <a:lnTo>
                  <a:pt x="453999" y="54825"/>
                </a:lnTo>
                <a:lnTo>
                  <a:pt x="460832" y="58191"/>
                </a:lnTo>
                <a:lnTo>
                  <a:pt x="466369" y="64922"/>
                </a:lnTo>
                <a:lnTo>
                  <a:pt x="470005" y="70687"/>
                </a:lnTo>
                <a:lnTo>
                  <a:pt x="472605" y="77887"/>
                </a:lnTo>
                <a:lnTo>
                  <a:pt x="474166" y="86523"/>
                </a:lnTo>
                <a:lnTo>
                  <a:pt x="474687" y="96596"/>
                </a:lnTo>
                <a:lnTo>
                  <a:pt x="474176" y="105761"/>
                </a:lnTo>
                <a:lnTo>
                  <a:pt x="454456" y="135293"/>
                </a:lnTo>
                <a:lnTo>
                  <a:pt x="473574" y="135293"/>
                </a:lnTo>
                <a:lnTo>
                  <a:pt x="474383" y="134302"/>
                </a:lnTo>
                <a:lnTo>
                  <a:pt x="490918" y="134302"/>
                </a:lnTo>
                <a:lnTo>
                  <a:pt x="490918" y="54825"/>
                </a:lnTo>
                <a:close/>
              </a:path>
              <a:path w="491489" h="150495">
                <a:moveTo>
                  <a:pt x="490918" y="2476"/>
                </a:moveTo>
                <a:lnTo>
                  <a:pt x="473202" y="2476"/>
                </a:lnTo>
                <a:lnTo>
                  <a:pt x="473202" y="54533"/>
                </a:lnTo>
                <a:lnTo>
                  <a:pt x="490918" y="54533"/>
                </a:lnTo>
                <a:lnTo>
                  <a:pt x="490918" y="247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668712" y="3552774"/>
            <a:ext cx="131025" cy="145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6619" y="3796614"/>
            <a:ext cx="270510" cy="147955"/>
          </a:xfrm>
          <a:custGeom>
            <a:avLst/>
            <a:gdLst/>
            <a:ahLst/>
            <a:cxnLst/>
            <a:rect l="l" t="t" r="r" b="b"/>
            <a:pathLst>
              <a:path w="270509" h="147954">
                <a:moveTo>
                  <a:pt x="30772" y="53847"/>
                </a:moveTo>
                <a:lnTo>
                  <a:pt x="13068" y="53847"/>
                </a:lnTo>
                <a:lnTo>
                  <a:pt x="13068" y="125006"/>
                </a:lnTo>
                <a:lnTo>
                  <a:pt x="31343" y="146481"/>
                </a:lnTo>
                <a:lnTo>
                  <a:pt x="41757" y="146481"/>
                </a:lnTo>
                <a:lnTo>
                  <a:pt x="46253" y="145948"/>
                </a:lnTo>
                <a:lnTo>
                  <a:pt x="51269" y="144894"/>
                </a:lnTo>
                <a:lnTo>
                  <a:pt x="48806" y="129857"/>
                </a:lnTo>
                <a:lnTo>
                  <a:pt x="38239" y="129857"/>
                </a:lnTo>
                <a:lnTo>
                  <a:pt x="36207" y="129425"/>
                </a:lnTo>
                <a:lnTo>
                  <a:pt x="33362" y="127711"/>
                </a:lnTo>
                <a:lnTo>
                  <a:pt x="32346" y="126555"/>
                </a:lnTo>
                <a:lnTo>
                  <a:pt x="31089" y="123647"/>
                </a:lnTo>
                <a:lnTo>
                  <a:pt x="30772" y="120383"/>
                </a:lnTo>
                <a:lnTo>
                  <a:pt x="30772" y="53847"/>
                </a:lnTo>
                <a:close/>
              </a:path>
              <a:path w="270509" h="147954">
                <a:moveTo>
                  <a:pt x="48691" y="129158"/>
                </a:moveTo>
                <a:lnTo>
                  <a:pt x="45453" y="129616"/>
                </a:lnTo>
                <a:lnTo>
                  <a:pt x="42849" y="129857"/>
                </a:lnTo>
                <a:lnTo>
                  <a:pt x="48806" y="129857"/>
                </a:lnTo>
                <a:lnTo>
                  <a:pt x="48691" y="129158"/>
                </a:lnTo>
                <a:close/>
              </a:path>
              <a:path w="270509" h="147954">
                <a:moveTo>
                  <a:pt x="48691" y="39992"/>
                </a:moveTo>
                <a:lnTo>
                  <a:pt x="0" y="39992"/>
                </a:lnTo>
                <a:lnTo>
                  <a:pt x="0" y="53847"/>
                </a:lnTo>
                <a:lnTo>
                  <a:pt x="48691" y="53847"/>
                </a:lnTo>
                <a:lnTo>
                  <a:pt x="48691" y="39992"/>
                </a:lnTo>
                <a:close/>
              </a:path>
              <a:path w="270509" h="147954">
                <a:moveTo>
                  <a:pt x="30772" y="3263"/>
                </a:moveTo>
                <a:lnTo>
                  <a:pt x="13068" y="13957"/>
                </a:lnTo>
                <a:lnTo>
                  <a:pt x="13068" y="39992"/>
                </a:lnTo>
                <a:lnTo>
                  <a:pt x="30772" y="39992"/>
                </a:lnTo>
                <a:lnTo>
                  <a:pt x="30772" y="3263"/>
                </a:lnTo>
                <a:close/>
              </a:path>
              <a:path w="270509" h="147954">
                <a:moveTo>
                  <a:pt x="83997" y="0"/>
                </a:moveTo>
                <a:lnTo>
                  <a:pt x="66179" y="0"/>
                </a:lnTo>
                <a:lnTo>
                  <a:pt x="66179" y="145097"/>
                </a:lnTo>
                <a:lnTo>
                  <a:pt x="83997" y="145097"/>
                </a:lnTo>
                <a:lnTo>
                  <a:pt x="83997" y="79349"/>
                </a:lnTo>
                <a:lnTo>
                  <a:pt x="84988" y="72872"/>
                </a:lnTo>
                <a:lnTo>
                  <a:pt x="88950" y="63512"/>
                </a:lnTo>
                <a:lnTo>
                  <a:pt x="92265" y="59791"/>
                </a:lnTo>
                <a:lnTo>
                  <a:pt x="101561" y="54317"/>
                </a:lnTo>
                <a:lnTo>
                  <a:pt x="106527" y="52946"/>
                </a:lnTo>
                <a:lnTo>
                  <a:pt x="147175" y="52946"/>
                </a:lnTo>
                <a:lnTo>
                  <a:pt x="146768" y="52057"/>
                </a:lnTo>
                <a:lnTo>
                  <a:pt x="83997" y="52057"/>
                </a:lnTo>
                <a:lnTo>
                  <a:pt x="83997" y="0"/>
                </a:lnTo>
                <a:close/>
              </a:path>
              <a:path w="270509" h="147954">
                <a:moveTo>
                  <a:pt x="147175" y="52946"/>
                </a:moveTo>
                <a:lnTo>
                  <a:pt x="118872" y="52946"/>
                </a:lnTo>
                <a:lnTo>
                  <a:pt x="124333" y="54978"/>
                </a:lnTo>
                <a:lnTo>
                  <a:pt x="132054" y="63093"/>
                </a:lnTo>
                <a:lnTo>
                  <a:pt x="133985" y="69583"/>
                </a:lnTo>
                <a:lnTo>
                  <a:pt x="133985" y="145097"/>
                </a:lnTo>
                <a:lnTo>
                  <a:pt x="151790" y="145097"/>
                </a:lnTo>
                <a:lnTo>
                  <a:pt x="151790" y="68198"/>
                </a:lnTo>
                <a:lnTo>
                  <a:pt x="150558" y="60337"/>
                </a:lnTo>
                <a:lnTo>
                  <a:pt x="147175" y="52946"/>
                </a:lnTo>
                <a:close/>
              </a:path>
              <a:path w="270509" h="147954">
                <a:moveTo>
                  <a:pt x="123253" y="37617"/>
                </a:moveTo>
                <a:lnTo>
                  <a:pt x="115468" y="37617"/>
                </a:lnTo>
                <a:lnTo>
                  <a:pt x="106379" y="38519"/>
                </a:lnTo>
                <a:lnTo>
                  <a:pt x="98104" y="41227"/>
                </a:lnTo>
                <a:lnTo>
                  <a:pt x="90643" y="45739"/>
                </a:lnTo>
                <a:lnTo>
                  <a:pt x="83997" y="52057"/>
                </a:lnTo>
                <a:lnTo>
                  <a:pt x="146768" y="52057"/>
                </a:lnTo>
                <a:lnTo>
                  <a:pt x="145605" y="49517"/>
                </a:lnTo>
                <a:lnTo>
                  <a:pt x="141503" y="45275"/>
                </a:lnTo>
                <a:lnTo>
                  <a:pt x="130022" y="39141"/>
                </a:lnTo>
                <a:lnTo>
                  <a:pt x="123253" y="37617"/>
                </a:lnTo>
                <a:close/>
              </a:path>
              <a:path w="270509" h="147954">
                <a:moveTo>
                  <a:pt x="222110" y="37617"/>
                </a:moveTo>
                <a:lnTo>
                  <a:pt x="186677" y="52260"/>
                </a:lnTo>
                <a:lnTo>
                  <a:pt x="173099" y="92341"/>
                </a:lnTo>
                <a:lnTo>
                  <a:pt x="173132" y="94983"/>
                </a:lnTo>
                <a:lnTo>
                  <a:pt x="186537" y="133261"/>
                </a:lnTo>
                <a:lnTo>
                  <a:pt x="223100" y="147472"/>
                </a:lnTo>
                <a:lnTo>
                  <a:pt x="231847" y="146915"/>
                </a:lnTo>
                <a:lnTo>
                  <a:pt x="259261" y="132816"/>
                </a:lnTo>
                <a:lnTo>
                  <a:pt x="214426" y="132816"/>
                </a:lnTo>
                <a:lnTo>
                  <a:pt x="207098" y="129755"/>
                </a:lnTo>
                <a:lnTo>
                  <a:pt x="191427" y="97091"/>
                </a:lnTo>
                <a:lnTo>
                  <a:pt x="269811" y="97091"/>
                </a:lnTo>
                <a:lnTo>
                  <a:pt x="269913" y="92341"/>
                </a:lnTo>
                <a:lnTo>
                  <a:pt x="269240" y="82448"/>
                </a:lnTo>
                <a:lnTo>
                  <a:pt x="192417" y="82448"/>
                </a:lnTo>
                <a:lnTo>
                  <a:pt x="193014" y="73278"/>
                </a:lnTo>
                <a:lnTo>
                  <a:pt x="196100" y="65951"/>
                </a:lnTo>
                <a:lnTo>
                  <a:pt x="207251" y="54990"/>
                </a:lnTo>
                <a:lnTo>
                  <a:pt x="214122" y="52260"/>
                </a:lnTo>
                <a:lnTo>
                  <a:pt x="256777" y="52260"/>
                </a:lnTo>
                <a:lnTo>
                  <a:pt x="256552" y="51955"/>
                </a:lnTo>
                <a:lnTo>
                  <a:pt x="249392" y="45680"/>
                </a:lnTo>
                <a:lnTo>
                  <a:pt x="241265" y="41200"/>
                </a:lnTo>
                <a:lnTo>
                  <a:pt x="232171" y="38512"/>
                </a:lnTo>
                <a:lnTo>
                  <a:pt x="222110" y="37617"/>
                </a:lnTo>
                <a:close/>
              </a:path>
              <a:path w="270509" h="147954">
                <a:moveTo>
                  <a:pt x="250913" y="111239"/>
                </a:moveTo>
                <a:lnTo>
                  <a:pt x="248208" y="118770"/>
                </a:lnTo>
                <a:lnTo>
                  <a:pt x="244551" y="124244"/>
                </a:lnTo>
                <a:lnTo>
                  <a:pt x="235305" y="131102"/>
                </a:lnTo>
                <a:lnTo>
                  <a:pt x="229730" y="132816"/>
                </a:lnTo>
                <a:lnTo>
                  <a:pt x="259261" y="132816"/>
                </a:lnTo>
                <a:lnTo>
                  <a:pt x="263109" y="127850"/>
                </a:lnTo>
                <a:lnTo>
                  <a:pt x="266678" y="121140"/>
                </a:lnTo>
                <a:lnTo>
                  <a:pt x="269316" y="113525"/>
                </a:lnTo>
                <a:lnTo>
                  <a:pt x="250913" y="111239"/>
                </a:lnTo>
                <a:close/>
              </a:path>
              <a:path w="270509" h="147954">
                <a:moveTo>
                  <a:pt x="256777" y="52260"/>
                </a:moveTo>
                <a:lnTo>
                  <a:pt x="231343" y="52260"/>
                </a:lnTo>
                <a:lnTo>
                  <a:pt x="238709" y="55689"/>
                </a:lnTo>
                <a:lnTo>
                  <a:pt x="248069" y="66967"/>
                </a:lnTo>
                <a:lnTo>
                  <a:pt x="250317" y="73609"/>
                </a:lnTo>
                <a:lnTo>
                  <a:pt x="251104" y="82448"/>
                </a:lnTo>
                <a:lnTo>
                  <a:pt x="269240" y="82448"/>
                </a:lnTo>
                <a:lnTo>
                  <a:pt x="269077" y="80059"/>
                </a:lnTo>
                <a:lnTo>
                  <a:pt x="266571" y="69234"/>
                </a:lnTo>
                <a:lnTo>
                  <a:pt x="262396" y="59866"/>
                </a:lnTo>
                <a:lnTo>
                  <a:pt x="256777" y="5226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08113" y="3796626"/>
            <a:ext cx="182549" cy="1474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66261" y="3796614"/>
            <a:ext cx="316865" cy="147955"/>
          </a:xfrm>
          <a:custGeom>
            <a:avLst/>
            <a:gdLst/>
            <a:ahLst/>
            <a:cxnLst/>
            <a:rect l="l" t="t" r="r" b="b"/>
            <a:pathLst>
              <a:path w="316865" h="147954">
                <a:moveTo>
                  <a:pt x="87553" y="52362"/>
                </a:moveTo>
                <a:lnTo>
                  <a:pt x="56870" y="52362"/>
                </a:lnTo>
                <a:lnTo>
                  <a:pt x="63639" y="54368"/>
                </a:lnTo>
                <a:lnTo>
                  <a:pt x="71551" y="61366"/>
                </a:lnTo>
                <a:lnTo>
                  <a:pt x="73240" y="66484"/>
                </a:lnTo>
                <a:lnTo>
                  <a:pt x="73139" y="78384"/>
                </a:lnTo>
                <a:lnTo>
                  <a:pt x="67331" y="80105"/>
                </a:lnTo>
                <a:lnTo>
                  <a:pt x="60101" y="81705"/>
                </a:lnTo>
                <a:lnTo>
                  <a:pt x="51449" y="83181"/>
                </a:lnTo>
                <a:lnTo>
                  <a:pt x="41376" y="84531"/>
                </a:lnTo>
                <a:lnTo>
                  <a:pt x="34315" y="85382"/>
                </a:lnTo>
                <a:lnTo>
                  <a:pt x="29032" y="86271"/>
                </a:lnTo>
                <a:lnTo>
                  <a:pt x="0" y="112242"/>
                </a:lnTo>
                <a:lnTo>
                  <a:pt x="0" y="126161"/>
                </a:lnTo>
                <a:lnTo>
                  <a:pt x="35928" y="147472"/>
                </a:lnTo>
                <a:lnTo>
                  <a:pt x="42926" y="147472"/>
                </a:lnTo>
                <a:lnTo>
                  <a:pt x="49466" y="146316"/>
                </a:lnTo>
                <a:lnTo>
                  <a:pt x="61671" y="141693"/>
                </a:lnTo>
                <a:lnTo>
                  <a:pt x="68021" y="137744"/>
                </a:lnTo>
                <a:lnTo>
                  <a:pt x="72996" y="133515"/>
                </a:lnTo>
                <a:lnTo>
                  <a:pt x="33261" y="133515"/>
                </a:lnTo>
                <a:lnTo>
                  <a:pt x="27990" y="131927"/>
                </a:lnTo>
                <a:lnTo>
                  <a:pt x="20802" y="125602"/>
                </a:lnTo>
                <a:lnTo>
                  <a:pt x="19120" y="121907"/>
                </a:lnTo>
                <a:lnTo>
                  <a:pt x="18999" y="113791"/>
                </a:lnTo>
                <a:lnTo>
                  <a:pt x="19824" y="110972"/>
                </a:lnTo>
                <a:lnTo>
                  <a:pt x="44043" y="99072"/>
                </a:lnTo>
                <a:lnTo>
                  <a:pt x="53135" y="97615"/>
                </a:lnTo>
                <a:lnTo>
                  <a:pt x="61015" y="96007"/>
                </a:lnTo>
                <a:lnTo>
                  <a:pt x="67684" y="94248"/>
                </a:lnTo>
                <a:lnTo>
                  <a:pt x="73139" y="92341"/>
                </a:lnTo>
                <a:lnTo>
                  <a:pt x="91147" y="92341"/>
                </a:lnTo>
                <a:lnTo>
                  <a:pt x="91147" y="69380"/>
                </a:lnTo>
                <a:lnTo>
                  <a:pt x="90855" y="63906"/>
                </a:lnTo>
                <a:lnTo>
                  <a:pt x="90258" y="60871"/>
                </a:lnTo>
                <a:lnTo>
                  <a:pt x="89204" y="55994"/>
                </a:lnTo>
                <a:lnTo>
                  <a:pt x="87553" y="52362"/>
                </a:lnTo>
                <a:close/>
              </a:path>
              <a:path w="316865" h="147954">
                <a:moveTo>
                  <a:pt x="92252" y="132130"/>
                </a:moveTo>
                <a:lnTo>
                  <a:pt x="74625" y="132130"/>
                </a:lnTo>
                <a:lnTo>
                  <a:pt x="75158" y="137083"/>
                </a:lnTo>
                <a:lnTo>
                  <a:pt x="76339" y="141401"/>
                </a:lnTo>
                <a:lnTo>
                  <a:pt x="78193" y="145097"/>
                </a:lnTo>
                <a:lnTo>
                  <a:pt x="96799" y="145097"/>
                </a:lnTo>
                <a:lnTo>
                  <a:pt x="94551" y="141071"/>
                </a:lnTo>
                <a:lnTo>
                  <a:pt x="93052" y="136867"/>
                </a:lnTo>
                <a:lnTo>
                  <a:pt x="92290" y="132473"/>
                </a:lnTo>
                <a:lnTo>
                  <a:pt x="92252" y="132130"/>
                </a:lnTo>
                <a:close/>
              </a:path>
              <a:path w="316865" h="147954">
                <a:moveTo>
                  <a:pt x="91147" y="92341"/>
                </a:moveTo>
                <a:lnTo>
                  <a:pt x="73139" y="92341"/>
                </a:lnTo>
                <a:lnTo>
                  <a:pt x="73139" y="106730"/>
                </a:lnTo>
                <a:lnTo>
                  <a:pt x="72186" y="112661"/>
                </a:lnTo>
                <a:lnTo>
                  <a:pt x="67767" y="121907"/>
                </a:lnTo>
                <a:lnTo>
                  <a:pt x="63842" y="126009"/>
                </a:lnTo>
                <a:lnTo>
                  <a:pt x="53149" y="132016"/>
                </a:lnTo>
                <a:lnTo>
                  <a:pt x="47040" y="133515"/>
                </a:lnTo>
                <a:lnTo>
                  <a:pt x="72996" y="133515"/>
                </a:lnTo>
                <a:lnTo>
                  <a:pt x="74625" y="132130"/>
                </a:lnTo>
                <a:lnTo>
                  <a:pt x="92252" y="132130"/>
                </a:lnTo>
                <a:lnTo>
                  <a:pt x="91790" y="128044"/>
                </a:lnTo>
                <a:lnTo>
                  <a:pt x="91433" y="121331"/>
                </a:lnTo>
                <a:lnTo>
                  <a:pt x="91254" y="113791"/>
                </a:lnTo>
                <a:lnTo>
                  <a:pt x="91147" y="92341"/>
                </a:lnTo>
                <a:close/>
              </a:path>
              <a:path w="316865" h="147954">
                <a:moveTo>
                  <a:pt x="59448" y="37617"/>
                </a:moveTo>
                <a:lnTo>
                  <a:pt x="41440" y="37617"/>
                </a:lnTo>
                <a:lnTo>
                  <a:pt x="33489" y="38849"/>
                </a:lnTo>
                <a:lnTo>
                  <a:pt x="3073" y="69976"/>
                </a:lnTo>
                <a:lnTo>
                  <a:pt x="20485" y="72351"/>
                </a:lnTo>
                <a:lnTo>
                  <a:pt x="22402" y="64896"/>
                </a:lnTo>
                <a:lnTo>
                  <a:pt x="25349" y="59702"/>
                </a:lnTo>
                <a:lnTo>
                  <a:pt x="33337" y="53822"/>
                </a:lnTo>
                <a:lnTo>
                  <a:pt x="39522" y="52362"/>
                </a:lnTo>
                <a:lnTo>
                  <a:pt x="87553" y="52362"/>
                </a:lnTo>
                <a:lnTo>
                  <a:pt x="87363" y="51942"/>
                </a:lnTo>
                <a:lnTo>
                  <a:pt x="82080" y="45542"/>
                </a:lnTo>
                <a:lnTo>
                  <a:pt x="77952" y="42887"/>
                </a:lnTo>
                <a:lnTo>
                  <a:pt x="66738" y="38671"/>
                </a:lnTo>
                <a:lnTo>
                  <a:pt x="59448" y="37617"/>
                </a:lnTo>
                <a:close/>
              </a:path>
              <a:path w="316865" h="147954">
                <a:moveTo>
                  <a:pt x="134848" y="39992"/>
                </a:moveTo>
                <a:lnTo>
                  <a:pt x="118808" y="39992"/>
                </a:lnTo>
                <a:lnTo>
                  <a:pt x="118808" y="145097"/>
                </a:lnTo>
                <a:lnTo>
                  <a:pt x="136626" y="145097"/>
                </a:lnTo>
                <a:lnTo>
                  <a:pt x="136626" y="87693"/>
                </a:lnTo>
                <a:lnTo>
                  <a:pt x="137143" y="78408"/>
                </a:lnTo>
                <a:lnTo>
                  <a:pt x="151851" y="54927"/>
                </a:lnTo>
                <a:lnTo>
                  <a:pt x="134848" y="54927"/>
                </a:lnTo>
                <a:lnTo>
                  <a:pt x="134848" y="39992"/>
                </a:lnTo>
                <a:close/>
              </a:path>
              <a:path w="316865" h="147954">
                <a:moveTo>
                  <a:pt x="199877" y="53047"/>
                </a:moveTo>
                <a:lnTo>
                  <a:pt x="169291" y="53047"/>
                </a:lnTo>
                <a:lnTo>
                  <a:pt x="173431" y="54127"/>
                </a:lnTo>
                <a:lnTo>
                  <a:pt x="180492" y="58419"/>
                </a:lnTo>
                <a:lnTo>
                  <a:pt x="182943" y="61290"/>
                </a:lnTo>
                <a:lnTo>
                  <a:pt x="185724" y="68478"/>
                </a:lnTo>
                <a:lnTo>
                  <a:pt x="186410" y="73901"/>
                </a:lnTo>
                <a:lnTo>
                  <a:pt x="186410" y="145097"/>
                </a:lnTo>
                <a:lnTo>
                  <a:pt x="204228" y="145097"/>
                </a:lnTo>
                <a:lnTo>
                  <a:pt x="204144" y="70745"/>
                </a:lnTo>
                <a:lnTo>
                  <a:pt x="200329" y="53682"/>
                </a:lnTo>
                <a:lnTo>
                  <a:pt x="199877" y="53047"/>
                </a:lnTo>
                <a:close/>
              </a:path>
              <a:path w="316865" h="147954">
                <a:moveTo>
                  <a:pt x="174637" y="37617"/>
                </a:moveTo>
                <a:lnTo>
                  <a:pt x="168300" y="37617"/>
                </a:lnTo>
                <a:lnTo>
                  <a:pt x="158008" y="38698"/>
                </a:lnTo>
                <a:lnTo>
                  <a:pt x="149002" y="41943"/>
                </a:lnTo>
                <a:lnTo>
                  <a:pt x="141282" y="47352"/>
                </a:lnTo>
                <a:lnTo>
                  <a:pt x="134848" y="54927"/>
                </a:lnTo>
                <a:lnTo>
                  <a:pt x="151851" y="54927"/>
                </a:lnTo>
                <a:lnTo>
                  <a:pt x="156946" y="53047"/>
                </a:lnTo>
                <a:lnTo>
                  <a:pt x="199877" y="53047"/>
                </a:lnTo>
                <a:lnTo>
                  <a:pt x="195059" y="46291"/>
                </a:lnTo>
                <a:lnTo>
                  <a:pt x="191084" y="43306"/>
                </a:lnTo>
                <a:lnTo>
                  <a:pt x="180454" y="38747"/>
                </a:lnTo>
                <a:lnTo>
                  <a:pt x="174637" y="37617"/>
                </a:lnTo>
                <a:close/>
              </a:path>
              <a:path w="316865" h="147954">
                <a:moveTo>
                  <a:pt x="275932" y="37617"/>
                </a:moveTo>
                <a:lnTo>
                  <a:pt x="260946" y="37617"/>
                </a:lnTo>
                <a:lnTo>
                  <a:pt x="253136" y="39890"/>
                </a:lnTo>
                <a:lnTo>
                  <a:pt x="228110" y="70677"/>
                </a:lnTo>
                <a:lnTo>
                  <a:pt x="225158" y="92646"/>
                </a:lnTo>
                <a:lnTo>
                  <a:pt x="225520" y="100475"/>
                </a:lnTo>
                <a:lnTo>
                  <a:pt x="240245" y="135928"/>
                </a:lnTo>
                <a:lnTo>
                  <a:pt x="262013" y="147472"/>
                </a:lnTo>
                <a:lnTo>
                  <a:pt x="270383" y="147472"/>
                </a:lnTo>
                <a:lnTo>
                  <a:pt x="279498" y="146494"/>
                </a:lnTo>
                <a:lnTo>
                  <a:pt x="287435" y="143560"/>
                </a:lnTo>
                <a:lnTo>
                  <a:pt x="294196" y="138674"/>
                </a:lnTo>
                <a:lnTo>
                  <a:pt x="298973" y="132829"/>
                </a:lnTo>
                <a:lnTo>
                  <a:pt x="264350" y="132829"/>
                </a:lnTo>
                <a:lnTo>
                  <a:pt x="257646" y="129476"/>
                </a:lnTo>
                <a:lnTo>
                  <a:pt x="243471" y="92646"/>
                </a:lnTo>
                <a:lnTo>
                  <a:pt x="243969" y="82899"/>
                </a:lnTo>
                <a:lnTo>
                  <a:pt x="263359" y="52362"/>
                </a:lnTo>
                <a:lnTo>
                  <a:pt x="316306" y="52362"/>
                </a:lnTo>
                <a:lnTo>
                  <a:pt x="316306" y="52057"/>
                </a:lnTo>
                <a:lnTo>
                  <a:pt x="298589" y="52057"/>
                </a:lnTo>
                <a:lnTo>
                  <a:pt x="295490" y="47777"/>
                </a:lnTo>
                <a:lnTo>
                  <a:pt x="291465" y="44297"/>
                </a:lnTo>
                <a:lnTo>
                  <a:pt x="281571" y="38950"/>
                </a:lnTo>
                <a:lnTo>
                  <a:pt x="275932" y="37617"/>
                </a:lnTo>
                <a:close/>
              </a:path>
              <a:path w="316865" h="147954">
                <a:moveTo>
                  <a:pt x="316306" y="131838"/>
                </a:moveTo>
                <a:lnTo>
                  <a:pt x="299783" y="131838"/>
                </a:lnTo>
                <a:lnTo>
                  <a:pt x="299783" y="145097"/>
                </a:lnTo>
                <a:lnTo>
                  <a:pt x="316306" y="145097"/>
                </a:lnTo>
                <a:lnTo>
                  <a:pt x="316306" y="131838"/>
                </a:lnTo>
                <a:close/>
              </a:path>
              <a:path w="316865" h="147954">
                <a:moveTo>
                  <a:pt x="316306" y="52362"/>
                </a:moveTo>
                <a:lnTo>
                  <a:pt x="279387" y="52362"/>
                </a:lnTo>
                <a:lnTo>
                  <a:pt x="286219" y="55727"/>
                </a:lnTo>
                <a:lnTo>
                  <a:pt x="291769" y="62458"/>
                </a:lnTo>
                <a:lnTo>
                  <a:pt x="295403" y="68223"/>
                </a:lnTo>
                <a:lnTo>
                  <a:pt x="297999" y="75422"/>
                </a:lnTo>
                <a:lnTo>
                  <a:pt x="299556" y="84054"/>
                </a:lnTo>
                <a:lnTo>
                  <a:pt x="300075" y="94119"/>
                </a:lnTo>
                <a:lnTo>
                  <a:pt x="299565" y="103292"/>
                </a:lnTo>
                <a:lnTo>
                  <a:pt x="279857" y="132829"/>
                </a:lnTo>
                <a:lnTo>
                  <a:pt x="298973" y="132829"/>
                </a:lnTo>
                <a:lnTo>
                  <a:pt x="299783" y="131838"/>
                </a:lnTo>
                <a:lnTo>
                  <a:pt x="316306" y="131838"/>
                </a:lnTo>
                <a:lnTo>
                  <a:pt x="316306" y="52362"/>
                </a:lnTo>
                <a:close/>
              </a:path>
              <a:path w="316865" h="147954">
                <a:moveTo>
                  <a:pt x="316306" y="0"/>
                </a:moveTo>
                <a:lnTo>
                  <a:pt x="298589" y="0"/>
                </a:lnTo>
                <a:lnTo>
                  <a:pt x="298589" y="52057"/>
                </a:lnTo>
                <a:lnTo>
                  <a:pt x="316306" y="52057"/>
                </a:lnTo>
                <a:lnTo>
                  <a:pt x="316306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560182" y="3834231"/>
            <a:ext cx="306705" cy="150495"/>
          </a:xfrm>
          <a:custGeom>
            <a:avLst/>
            <a:gdLst/>
            <a:ahLst/>
            <a:cxnLst/>
            <a:rect l="l" t="t" r="r" b="b"/>
            <a:pathLst>
              <a:path w="306705" h="150495">
                <a:moveTo>
                  <a:pt x="3568" y="116192"/>
                </a:moveTo>
                <a:lnTo>
                  <a:pt x="28136" y="148024"/>
                </a:lnTo>
                <a:lnTo>
                  <a:pt x="45135" y="150139"/>
                </a:lnTo>
                <a:lnTo>
                  <a:pt x="52739" y="149767"/>
                </a:lnTo>
                <a:lnTo>
                  <a:pt x="83780" y="135394"/>
                </a:lnTo>
                <a:lnTo>
                  <a:pt x="37388" y="135394"/>
                </a:lnTo>
                <a:lnTo>
                  <a:pt x="31343" y="133743"/>
                </a:lnTo>
                <a:lnTo>
                  <a:pt x="23622" y="128003"/>
                </a:lnTo>
                <a:lnTo>
                  <a:pt x="21615" y="124104"/>
                </a:lnTo>
                <a:lnTo>
                  <a:pt x="20891" y="118770"/>
                </a:lnTo>
                <a:lnTo>
                  <a:pt x="3568" y="116192"/>
                </a:lnTo>
                <a:close/>
              </a:path>
              <a:path w="306705" h="150495">
                <a:moveTo>
                  <a:pt x="92632" y="93725"/>
                </a:moveTo>
                <a:lnTo>
                  <a:pt x="74536" y="93725"/>
                </a:lnTo>
                <a:lnTo>
                  <a:pt x="74478" y="107480"/>
                </a:lnTo>
                <a:lnTo>
                  <a:pt x="74168" y="112953"/>
                </a:lnTo>
                <a:lnTo>
                  <a:pt x="53289" y="135394"/>
                </a:lnTo>
                <a:lnTo>
                  <a:pt x="83780" y="135394"/>
                </a:lnTo>
                <a:lnTo>
                  <a:pt x="92361" y="103573"/>
                </a:lnTo>
                <a:lnTo>
                  <a:pt x="92632" y="93725"/>
                </a:lnTo>
                <a:close/>
              </a:path>
              <a:path w="306705" h="150495">
                <a:moveTo>
                  <a:pt x="45529" y="0"/>
                </a:moveTo>
                <a:lnTo>
                  <a:pt x="36233" y="0"/>
                </a:lnTo>
                <a:lnTo>
                  <a:pt x="28130" y="2311"/>
                </a:lnTo>
                <a:lnTo>
                  <a:pt x="3064" y="33076"/>
                </a:lnTo>
                <a:lnTo>
                  <a:pt x="0" y="54330"/>
                </a:lnTo>
                <a:lnTo>
                  <a:pt x="742" y="64882"/>
                </a:lnTo>
                <a:lnTo>
                  <a:pt x="18435" y="98687"/>
                </a:lnTo>
                <a:lnTo>
                  <a:pt x="45427" y="107480"/>
                </a:lnTo>
                <a:lnTo>
                  <a:pt x="53783" y="106620"/>
                </a:lnTo>
                <a:lnTo>
                  <a:pt x="61420" y="104041"/>
                </a:lnTo>
                <a:lnTo>
                  <a:pt x="68337" y="99743"/>
                </a:lnTo>
                <a:lnTo>
                  <a:pt x="74536" y="93725"/>
                </a:lnTo>
                <a:lnTo>
                  <a:pt x="92632" y="93725"/>
                </a:lnTo>
                <a:lnTo>
                  <a:pt x="92646" y="92735"/>
                </a:lnTo>
                <a:lnTo>
                  <a:pt x="38862" y="92735"/>
                </a:lnTo>
                <a:lnTo>
                  <a:pt x="32004" y="89573"/>
                </a:lnTo>
                <a:lnTo>
                  <a:pt x="18313" y="53047"/>
                </a:lnTo>
                <a:lnTo>
                  <a:pt x="18832" y="44134"/>
                </a:lnTo>
                <a:lnTo>
                  <a:pt x="38900" y="14744"/>
                </a:lnTo>
                <a:lnTo>
                  <a:pt x="75914" y="14744"/>
                </a:lnTo>
                <a:lnTo>
                  <a:pt x="69766" y="8465"/>
                </a:lnTo>
                <a:lnTo>
                  <a:pt x="62504" y="3762"/>
                </a:lnTo>
                <a:lnTo>
                  <a:pt x="54426" y="940"/>
                </a:lnTo>
                <a:lnTo>
                  <a:pt x="45529" y="0"/>
                </a:lnTo>
                <a:close/>
              </a:path>
              <a:path w="306705" h="150495">
                <a:moveTo>
                  <a:pt x="75914" y="14744"/>
                </a:moveTo>
                <a:lnTo>
                  <a:pt x="54864" y="14744"/>
                </a:lnTo>
                <a:lnTo>
                  <a:pt x="61747" y="18008"/>
                </a:lnTo>
                <a:lnTo>
                  <a:pt x="67449" y="24549"/>
                </a:lnTo>
                <a:lnTo>
                  <a:pt x="71198" y="30040"/>
                </a:lnTo>
                <a:lnTo>
                  <a:pt x="73872" y="36720"/>
                </a:lnTo>
                <a:lnTo>
                  <a:pt x="75475" y="44589"/>
                </a:lnTo>
                <a:lnTo>
                  <a:pt x="75974" y="53047"/>
                </a:lnTo>
                <a:lnTo>
                  <a:pt x="75971" y="54330"/>
                </a:lnTo>
                <a:lnTo>
                  <a:pt x="55295" y="92735"/>
                </a:lnTo>
                <a:lnTo>
                  <a:pt x="92646" y="92735"/>
                </a:lnTo>
                <a:lnTo>
                  <a:pt x="92646" y="15049"/>
                </a:lnTo>
                <a:lnTo>
                  <a:pt x="76212" y="15049"/>
                </a:lnTo>
                <a:lnTo>
                  <a:pt x="75914" y="14744"/>
                </a:lnTo>
                <a:close/>
              </a:path>
              <a:path w="306705" h="150495">
                <a:moveTo>
                  <a:pt x="92646" y="2374"/>
                </a:moveTo>
                <a:lnTo>
                  <a:pt x="76212" y="2374"/>
                </a:lnTo>
                <a:lnTo>
                  <a:pt x="76212" y="15049"/>
                </a:lnTo>
                <a:lnTo>
                  <a:pt x="92646" y="15049"/>
                </a:lnTo>
                <a:lnTo>
                  <a:pt x="92646" y="2374"/>
                </a:lnTo>
                <a:close/>
              </a:path>
              <a:path w="306705" h="150495">
                <a:moveTo>
                  <a:pt x="198065" y="14744"/>
                </a:moveTo>
                <a:lnTo>
                  <a:pt x="167398" y="14744"/>
                </a:lnTo>
                <a:lnTo>
                  <a:pt x="174167" y="16763"/>
                </a:lnTo>
                <a:lnTo>
                  <a:pt x="182079" y="23748"/>
                </a:lnTo>
                <a:lnTo>
                  <a:pt x="183769" y="28867"/>
                </a:lnTo>
                <a:lnTo>
                  <a:pt x="183667" y="40779"/>
                </a:lnTo>
                <a:lnTo>
                  <a:pt x="177859" y="42498"/>
                </a:lnTo>
                <a:lnTo>
                  <a:pt x="170627" y="44094"/>
                </a:lnTo>
                <a:lnTo>
                  <a:pt x="161971" y="45566"/>
                </a:lnTo>
                <a:lnTo>
                  <a:pt x="151892" y="46913"/>
                </a:lnTo>
                <a:lnTo>
                  <a:pt x="144830" y="47764"/>
                </a:lnTo>
                <a:lnTo>
                  <a:pt x="139560" y="48666"/>
                </a:lnTo>
                <a:lnTo>
                  <a:pt x="110528" y="74625"/>
                </a:lnTo>
                <a:lnTo>
                  <a:pt x="110528" y="88544"/>
                </a:lnTo>
                <a:lnTo>
                  <a:pt x="146456" y="109854"/>
                </a:lnTo>
                <a:lnTo>
                  <a:pt x="153441" y="109854"/>
                </a:lnTo>
                <a:lnTo>
                  <a:pt x="159994" y="108699"/>
                </a:lnTo>
                <a:lnTo>
                  <a:pt x="172199" y="104089"/>
                </a:lnTo>
                <a:lnTo>
                  <a:pt x="178549" y="100126"/>
                </a:lnTo>
                <a:lnTo>
                  <a:pt x="183524" y="95897"/>
                </a:lnTo>
                <a:lnTo>
                  <a:pt x="143776" y="95897"/>
                </a:lnTo>
                <a:lnTo>
                  <a:pt x="138518" y="94322"/>
                </a:lnTo>
                <a:lnTo>
                  <a:pt x="131330" y="87985"/>
                </a:lnTo>
                <a:lnTo>
                  <a:pt x="129648" y="84289"/>
                </a:lnTo>
                <a:lnTo>
                  <a:pt x="129527" y="76174"/>
                </a:lnTo>
                <a:lnTo>
                  <a:pt x="130352" y="73355"/>
                </a:lnTo>
                <a:lnTo>
                  <a:pt x="154571" y="61455"/>
                </a:lnTo>
                <a:lnTo>
                  <a:pt x="163663" y="59998"/>
                </a:lnTo>
                <a:lnTo>
                  <a:pt x="171543" y="58391"/>
                </a:lnTo>
                <a:lnTo>
                  <a:pt x="178212" y="56636"/>
                </a:lnTo>
                <a:lnTo>
                  <a:pt x="183667" y="54736"/>
                </a:lnTo>
                <a:lnTo>
                  <a:pt x="201676" y="54736"/>
                </a:lnTo>
                <a:lnTo>
                  <a:pt x="201676" y="31775"/>
                </a:lnTo>
                <a:lnTo>
                  <a:pt x="201383" y="26288"/>
                </a:lnTo>
                <a:lnTo>
                  <a:pt x="200787" y="23253"/>
                </a:lnTo>
                <a:lnTo>
                  <a:pt x="199732" y="18376"/>
                </a:lnTo>
                <a:lnTo>
                  <a:pt x="198065" y="14744"/>
                </a:lnTo>
                <a:close/>
              </a:path>
              <a:path w="306705" h="150495">
                <a:moveTo>
                  <a:pt x="202778" y="94513"/>
                </a:moveTo>
                <a:lnTo>
                  <a:pt x="185153" y="94513"/>
                </a:lnTo>
                <a:lnTo>
                  <a:pt x="185674" y="99466"/>
                </a:lnTo>
                <a:lnTo>
                  <a:pt x="186867" y="103784"/>
                </a:lnTo>
                <a:lnTo>
                  <a:pt x="188709" y="107480"/>
                </a:lnTo>
                <a:lnTo>
                  <a:pt x="207314" y="107480"/>
                </a:lnTo>
                <a:lnTo>
                  <a:pt x="205079" y="103454"/>
                </a:lnTo>
                <a:lnTo>
                  <a:pt x="203568" y="99250"/>
                </a:lnTo>
                <a:lnTo>
                  <a:pt x="202819" y="94868"/>
                </a:lnTo>
                <a:lnTo>
                  <a:pt x="202778" y="94513"/>
                </a:lnTo>
                <a:close/>
              </a:path>
              <a:path w="306705" h="150495">
                <a:moveTo>
                  <a:pt x="201676" y="54736"/>
                </a:moveTo>
                <a:lnTo>
                  <a:pt x="183667" y="54736"/>
                </a:lnTo>
                <a:lnTo>
                  <a:pt x="183667" y="69113"/>
                </a:lnTo>
                <a:lnTo>
                  <a:pt x="182702" y="75056"/>
                </a:lnTo>
                <a:lnTo>
                  <a:pt x="157568" y="95897"/>
                </a:lnTo>
                <a:lnTo>
                  <a:pt x="183524" y="95897"/>
                </a:lnTo>
                <a:lnTo>
                  <a:pt x="185153" y="94513"/>
                </a:lnTo>
                <a:lnTo>
                  <a:pt x="202778" y="94513"/>
                </a:lnTo>
                <a:lnTo>
                  <a:pt x="202318" y="90432"/>
                </a:lnTo>
                <a:lnTo>
                  <a:pt x="201961" y="83715"/>
                </a:lnTo>
                <a:lnTo>
                  <a:pt x="201738" y="73355"/>
                </a:lnTo>
                <a:lnTo>
                  <a:pt x="201676" y="54736"/>
                </a:lnTo>
                <a:close/>
              </a:path>
              <a:path w="306705" h="150495">
                <a:moveTo>
                  <a:pt x="169976" y="0"/>
                </a:moveTo>
                <a:lnTo>
                  <a:pt x="151955" y="0"/>
                </a:lnTo>
                <a:lnTo>
                  <a:pt x="144005" y="1231"/>
                </a:lnTo>
                <a:lnTo>
                  <a:pt x="113588" y="32359"/>
                </a:lnTo>
                <a:lnTo>
                  <a:pt x="131013" y="34734"/>
                </a:lnTo>
                <a:lnTo>
                  <a:pt x="132930" y="27279"/>
                </a:lnTo>
                <a:lnTo>
                  <a:pt x="135877" y="22085"/>
                </a:lnTo>
                <a:lnTo>
                  <a:pt x="143865" y="16217"/>
                </a:lnTo>
                <a:lnTo>
                  <a:pt x="150050" y="14744"/>
                </a:lnTo>
                <a:lnTo>
                  <a:pt x="198065" y="14744"/>
                </a:lnTo>
                <a:lnTo>
                  <a:pt x="197878" y="14338"/>
                </a:lnTo>
                <a:lnTo>
                  <a:pt x="192608" y="7937"/>
                </a:lnTo>
                <a:lnTo>
                  <a:pt x="188480" y="5283"/>
                </a:lnTo>
                <a:lnTo>
                  <a:pt x="177266" y="1054"/>
                </a:lnTo>
                <a:lnTo>
                  <a:pt x="169976" y="0"/>
                </a:lnTo>
                <a:close/>
              </a:path>
              <a:path w="306705" h="150495">
                <a:moveTo>
                  <a:pt x="236778" y="73342"/>
                </a:moveTo>
                <a:lnTo>
                  <a:pt x="219163" y="76111"/>
                </a:lnTo>
                <a:lnTo>
                  <a:pt x="221135" y="83959"/>
                </a:lnTo>
                <a:lnTo>
                  <a:pt x="224077" y="90781"/>
                </a:lnTo>
                <a:lnTo>
                  <a:pt x="264096" y="109854"/>
                </a:lnTo>
                <a:lnTo>
                  <a:pt x="272338" y="109854"/>
                </a:lnTo>
                <a:lnTo>
                  <a:pt x="279730" y="108419"/>
                </a:lnTo>
                <a:lnTo>
                  <a:pt x="292798" y="102679"/>
                </a:lnTo>
                <a:lnTo>
                  <a:pt x="297802" y="98628"/>
                </a:lnTo>
                <a:lnTo>
                  <a:pt x="300056" y="95211"/>
                </a:lnTo>
                <a:lnTo>
                  <a:pt x="255879" y="95211"/>
                </a:lnTo>
                <a:lnTo>
                  <a:pt x="249567" y="93332"/>
                </a:lnTo>
                <a:lnTo>
                  <a:pt x="240525" y="85813"/>
                </a:lnTo>
                <a:lnTo>
                  <a:pt x="237769" y="80403"/>
                </a:lnTo>
                <a:lnTo>
                  <a:pt x="236778" y="73342"/>
                </a:lnTo>
                <a:close/>
              </a:path>
              <a:path w="306705" h="150495">
                <a:moveTo>
                  <a:pt x="269074" y="0"/>
                </a:moveTo>
                <a:lnTo>
                  <a:pt x="255358" y="0"/>
                </a:lnTo>
                <a:lnTo>
                  <a:pt x="250228" y="711"/>
                </a:lnTo>
                <a:lnTo>
                  <a:pt x="240652" y="3543"/>
                </a:lnTo>
                <a:lnTo>
                  <a:pt x="236880" y="5283"/>
                </a:lnTo>
                <a:lnTo>
                  <a:pt x="234111" y="7327"/>
                </a:lnTo>
                <a:lnTo>
                  <a:pt x="230416" y="9969"/>
                </a:lnTo>
                <a:lnTo>
                  <a:pt x="227495" y="13284"/>
                </a:lnTo>
                <a:lnTo>
                  <a:pt x="223202" y="21259"/>
                </a:lnTo>
                <a:lnTo>
                  <a:pt x="222135" y="25603"/>
                </a:lnTo>
                <a:lnTo>
                  <a:pt x="222135" y="35432"/>
                </a:lnTo>
                <a:lnTo>
                  <a:pt x="255644" y="60555"/>
                </a:lnTo>
                <a:lnTo>
                  <a:pt x="274396" y="65392"/>
                </a:lnTo>
                <a:lnTo>
                  <a:pt x="280466" y="67398"/>
                </a:lnTo>
                <a:lnTo>
                  <a:pt x="282905" y="68986"/>
                </a:lnTo>
                <a:lnTo>
                  <a:pt x="286397" y="71297"/>
                </a:lnTo>
                <a:lnTo>
                  <a:pt x="288150" y="74460"/>
                </a:lnTo>
                <a:lnTo>
                  <a:pt x="288150" y="82969"/>
                </a:lnTo>
                <a:lnTo>
                  <a:pt x="286169" y="86880"/>
                </a:lnTo>
                <a:lnTo>
                  <a:pt x="278244" y="93548"/>
                </a:lnTo>
                <a:lnTo>
                  <a:pt x="272173" y="95211"/>
                </a:lnTo>
                <a:lnTo>
                  <a:pt x="300056" y="95211"/>
                </a:lnTo>
                <a:lnTo>
                  <a:pt x="304723" y="88137"/>
                </a:lnTo>
                <a:lnTo>
                  <a:pt x="306451" y="82537"/>
                </a:lnTo>
                <a:lnTo>
                  <a:pt x="306451" y="70535"/>
                </a:lnTo>
                <a:lnTo>
                  <a:pt x="272832" y="46159"/>
                </a:lnTo>
                <a:lnTo>
                  <a:pt x="255384" y="41376"/>
                </a:lnTo>
                <a:lnTo>
                  <a:pt x="250139" y="39852"/>
                </a:lnTo>
                <a:lnTo>
                  <a:pt x="248361" y="39192"/>
                </a:lnTo>
                <a:lnTo>
                  <a:pt x="245262" y="37934"/>
                </a:lnTo>
                <a:lnTo>
                  <a:pt x="242989" y="36360"/>
                </a:lnTo>
                <a:lnTo>
                  <a:pt x="241528" y="34442"/>
                </a:lnTo>
                <a:lnTo>
                  <a:pt x="240080" y="32600"/>
                </a:lnTo>
                <a:lnTo>
                  <a:pt x="239356" y="30518"/>
                </a:lnTo>
                <a:lnTo>
                  <a:pt x="239356" y="24574"/>
                </a:lnTo>
                <a:lnTo>
                  <a:pt x="241109" y="21412"/>
                </a:lnTo>
                <a:lnTo>
                  <a:pt x="248094" y="16001"/>
                </a:lnTo>
                <a:lnTo>
                  <a:pt x="253936" y="14643"/>
                </a:lnTo>
                <a:lnTo>
                  <a:pt x="297405" y="14643"/>
                </a:lnTo>
                <a:lnTo>
                  <a:pt x="293395" y="9156"/>
                </a:lnTo>
                <a:lnTo>
                  <a:pt x="288785" y="5943"/>
                </a:lnTo>
                <a:lnTo>
                  <a:pt x="276326" y="1193"/>
                </a:lnTo>
                <a:lnTo>
                  <a:pt x="269074" y="0"/>
                </a:lnTo>
                <a:close/>
              </a:path>
              <a:path w="306705" h="150495">
                <a:moveTo>
                  <a:pt x="297405" y="14643"/>
                </a:moveTo>
                <a:lnTo>
                  <a:pt x="269049" y="14643"/>
                </a:lnTo>
                <a:lnTo>
                  <a:pt x="274408" y="16167"/>
                </a:lnTo>
                <a:lnTo>
                  <a:pt x="281990" y="22237"/>
                </a:lnTo>
                <a:lnTo>
                  <a:pt x="284289" y="26454"/>
                </a:lnTo>
                <a:lnTo>
                  <a:pt x="285076" y="31864"/>
                </a:lnTo>
                <a:lnTo>
                  <a:pt x="302501" y="29489"/>
                </a:lnTo>
                <a:lnTo>
                  <a:pt x="301371" y="22694"/>
                </a:lnTo>
                <a:lnTo>
                  <a:pt x="299326" y="17271"/>
                </a:lnTo>
                <a:lnTo>
                  <a:pt x="297405" y="14643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6322" y="4040466"/>
            <a:ext cx="203822" cy="1474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47035" y="4040454"/>
            <a:ext cx="479425" cy="147955"/>
          </a:xfrm>
          <a:custGeom>
            <a:avLst/>
            <a:gdLst/>
            <a:ahLst/>
            <a:cxnLst/>
            <a:rect l="l" t="t" r="r" b="b"/>
            <a:pathLst>
              <a:path w="479425" h="147954">
                <a:moveTo>
                  <a:pt x="30772" y="53847"/>
                </a:moveTo>
                <a:lnTo>
                  <a:pt x="13068" y="53847"/>
                </a:lnTo>
                <a:lnTo>
                  <a:pt x="13068" y="125006"/>
                </a:lnTo>
                <a:lnTo>
                  <a:pt x="31343" y="146481"/>
                </a:lnTo>
                <a:lnTo>
                  <a:pt x="41757" y="146481"/>
                </a:lnTo>
                <a:lnTo>
                  <a:pt x="46253" y="145948"/>
                </a:lnTo>
                <a:lnTo>
                  <a:pt x="51269" y="144894"/>
                </a:lnTo>
                <a:lnTo>
                  <a:pt x="48806" y="129857"/>
                </a:lnTo>
                <a:lnTo>
                  <a:pt x="38239" y="129857"/>
                </a:lnTo>
                <a:lnTo>
                  <a:pt x="36207" y="129425"/>
                </a:lnTo>
                <a:lnTo>
                  <a:pt x="33362" y="127711"/>
                </a:lnTo>
                <a:lnTo>
                  <a:pt x="32346" y="126555"/>
                </a:lnTo>
                <a:lnTo>
                  <a:pt x="31089" y="123647"/>
                </a:lnTo>
                <a:lnTo>
                  <a:pt x="30772" y="120383"/>
                </a:lnTo>
                <a:lnTo>
                  <a:pt x="30772" y="53847"/>
                </a:lnTo>
                <a:close/>
              </a:path>
              <a:path w="479425" h="147954">
                <a:moveTo>
                  <a:pt x="48691" y="129158"/>
                </a:moveTo>
                <a:lnTo>
                  <a:pt x="45453" y="129616"/>
                </a:lnTo>
                <a:lnTo>
                  <a:pt x="42849" y="129857"/>
                </a:lnTo>
                <a:lnTo>
                  <a:pt x="48806" y="129857"/>
                </a:lnTo>
                <a:lnTo>
                  <a:pt x="48691" y="129158"/>
                </a:lnTo>
                <a:close/>
              </a:path>
              <a:path w="479425" h="147954">
                <a:moveTo>
                  <a:pt x="48691" y="39992"/>
                </a:moveTo>
                <a:lnTo>
                  <a:pt x="0" y="39992"/>
                </a:lnTo>
                <a:lnTo>
                  <a:pt x="0" y="53847"/>
                </a:lnTo>
                <a:lnTo>
                  <a:pt x="48691" y="53847"/>
                </a:lnTo>
                <a:lnTo>
                  <a:pt x="48691" y="39992"/>
                </a:lnTo>
                <a:close/>
              </a:path>
              <a:path w="479425" h="147954">
                <a:moveTo>
                  <a:pt x="30772" y="3263"/>
                </a:moveTo>
                <a:lnTo>
                  <a:pt x="13068" y="13957"/>
                </a:lnTo>
                <a:lnTo>
                  <a:pt x="13068" y="39992"/>
                </a:lnTo>
                <a:lnTo>
                  <a:pt x="30772" y="39992"/>
                </a:lnTo>
                <a:lnTo>
                  <a:pt x="30772" y="3263"/>
                </a:lnTo>
                <a:close/>
              </a:path>
              <a:path w="479425" h="147954">
                <a:moveTo>
                  <a:pt x="147701" y="52362"/>
                </a:moveTo>
                <a:lnTo>
                  <a:pt x="117017" y="52362"/>
                </a:lnTo>
                <a:lnTo>
                  <a:pt x="123786" y="54368"/>
                </a:lnTo>
                <a:lnTo>
                  <a:pt x="131699" y="61366"/>
                </a:lnTo>
                <a:lnTo>
                  <a:pt x="133388" y="66471"/>
                </a:lnTo>
                <a:lnTo>
                  <a:pt x="133286" y="78384"/>
                </a:lnTo>
                <a:lnTo>
                  <a:pt x="127478" y="80103"/>
                </a:lnTo>
                <a:lnTo>
                  <a:pt x="120246" y="81699"/>
                </a:lnTo>
                <a:lnTo>
                  <a:pt x="111590" y="83170"/>
                </a:lnTo>
                <a:lnTo>
                  <a:pt x="101511" y="84518"/>
                </a:lnTo>
                <a:lnTo>
                  <a:pt x="94462" y="85382"/>
                </a:lnTo>
                <a:lnTo>
                  <a:pt x="89179" y="86271"/>
                </a:lnTo>
                <a:lnTo>
                  <a:pt x="60147" y="112229"/>
                </a:lnTo>
                <a:lnTo>
                  <a:pt x="60147" y="126161"/>
                </a:lnTo>
                <a:lnTo>
                  <a:pt x="96075" y="147472"/>
                </a:lnTo>
                <a:lnTo>
                  <a:pt x="103073" y="147472"/>
                </a:lnTo>
                <a:lnTo>
                  <a:pt x="109613" y="146316"/>
                </a:lnTo>
                <a:lnTo>
                  <a:pt x="121818" y="141693"/>
                </a:lnTo>
                <a:lnTo>
                  <a:pt x="128168" y="137731"/>
                </a:lnTo>
                <a:lnTo>
                  <a:pt x="133140" y="133515"/>
                </a:lnTo>
                <a:lnTo>
                  <a:pt x="93395" y="133515"/>
                </a:lnTo>
                <a:lnTo>
                  <a:pt x="88138" y="131927"/>
                </a:lnTo>
                <a:lnTo>
                  <a:pt x="80949" y="125590"/>
                </a:lnTo>
                <a:lnTo>
                  <a:pt x="79268" y="121907"/>
                </a:lnTo>
                <a:lnTo>
                  <a:pt x="79146" y="113779"/>
                </a:lnTo>
                <a:lnTo>
                  <a:pt x="79971" y="110959"/>
                </a:lnTo>
                <a:lnTo>
                  <a:pt x="104190" y="99072"/>
                </a:lnTo>
                <a:lnTo>
                  <a:pt x="113282" y="97610"/>
                </a:lnTo>
                <a:lnTo>
                  <a:pt x="121162" y="96002"/>
                </a:lnTo>
                <a:lnTo>
                  <a:pt x="127831" y="94247"/>
                </a:lnTo>
                <a:lnTo>
                  <a:pt x="133286" y="92341"/>
                </a:lnTo>
                <a:lnTo>
                  <a:pt x="151295" y="92341"/>
                </a:lnTo>
                <a:lnTo>
                  <a:pt x="151295" y="69380"/>
                </a:lnTo>
                <a:lnTo>
                  <a:pt x="151003" y="63906"/>
                </a:lnTo>
                <a:lnTo>
                  <a:pt x="150406" y="60871"/>
                </a:lnTo>
                <a:lnTo>
                  <a:pt x="149352" y="55981"/>
                </a:lnTo>
                <a:lnTo>
                  <a:pt x="147701" y="52362"/>
                </a:lnTo>
                <a:close/>
              </a:path>
              <a:path w="479425" h="147954">
                <a:moveTo>
                  <a:pt x="152399" y="132130"/>
                </a:moveTo>
                <a:lnTo>
                  <a:pt x="134772" y="132130"/>
                </a:lnTo>
                <a:lnTo>
                  <a:pt x="135293" y="137071"/>
                </a:lnTo>
                <a:lnTo>
                  <a:pt x="136486" y="141401"/>
                </a:lnTo>
                <a:lnTo>
                  <a:pt x="138328" y="145097"/>
                </a:lnTo>
                <a:lnTo>
                  <a:pt x="156946" y="145097"/>
                </a:lnTo>
                <a:lnTo>
                  <a:pt x="154698" y="141071"/>
                </a:lnTo>
                <a:lnTo>
                  <a:pt x="153200" y="136867"/>
                </a:lnTo>
                <a:lnTo>
                  <a:pt x="152438" y="132473"/>
                </a:lnTo>
                <a:lnTo>
                  <a:pt x="152399" y="132130"/>
                </a:lnTo>
                <a:close/>
              </a:path>
              <a:path w="479425" h="147954">
                <a:moveTo>
                  <a:pt x="151295" y="92341"/>
                </a:moveTo>
                <a:lnTo>
                  <a:pt x="133286" y="92341"/>
                </a:lnTo>
                <a:lnTo>
                  <a:pt x="133286" y="106730"/>
                </a:lnTo>
                <a:lnTo>
                  <a:pt x="132334" y="112661"/>
                </a:lnTo>
                <a:lnTo>
                  <a:pt x="127914" y="121907"/>
                </a:lnTo>
                <a:lnTo>
                  <a:pt x="123977" y="126009"/>
                </a:lnTo>
                <a:lnTo>
                  <a:pt x="113296" y="132016"/>
                </a:lnTo>
                <a:lnTo>
                  <a:pt x="107188" y="133515"/>
                </a:lnTo>
                <a:lnTo>
                  <a:pt x="133140" y="133515"/>
                </a:lnTo>
                <a:lnTo>
                  <a:pt x="134772" y="132130"/>
                </a:lnTo>
                <a:lnTo>
                  <a:pt x="152399" y="132130"/>
                </a:lnTo>
                <a:lnTo>
                  <a:pt x="151938" y="128044"/>
                </a:lnTo>
                <a:lnTo>
                  <a:pt x="151580" y="121331"/>
                </a:lnTo>
                <a:lnTo>
                  <a:pt x="151400" y="113779"/>
                </a:lnTo>
                <a:lnTo>
                  <a:pt x="151295" y="92341"/>
                </a:lnTo>
                <a:close/>
              </a:path>
              <a:path w="479425" h="147954">
                <a:moveTo>
                  <a:pt x="119595" y="37617"/>
                </a:moveTo>
                <a:lnTo>
                  <a:pt x="101587" y="37617"/>
                </a:lnTo>
                <a:lnTo>
                  <a:pt x="93637" y="38849"/>
                </a:lnTo>
                <a:lnTo>
                  <a:pt x="63220" y="69976"/>
                </a:lnTo>
                <a:lnTo>
                  <a:pt x="80632" y="72351"/>
                </a:lnTo>
                <a:lnTo>
                  <a:pt x="82550" y="64896"/>
                </a:lnTo>
                <a:lnTo>
                  <a:pt x="85496" y="59702"/>
                </a:lnTo>
                <a:lnTo>
                  <a:pt x="93484" y="53822"/>
                </a:lnTo>
                <a:lnTo>
                  <a:pt x="99669" y="52362"/>
                </a:lnTo>
                <a:lnTo>
                  <a:pt x="147701" y="52362"/>
                </a:lnTo>
                <a:lnTo>
                  <a:pt x="147510" y="51942"/>
                </a:lnTo>
                <a:lnTo>
                  <a:pt x="142227" y="45542"/>
                </a:lnTo>
                <a:lnTo>
                  <a:pt x="138099" y="42887"/>
                </a:lnTo>
                <a:lnTo>
                  <a:pt x="126885" y="38671"/>
                </a:lnTo>
                <a:lnTo>
                  <a:pt x="119595" y="37617"/>
                </a:lnTo>
                <a:close/>
              </a:path>
              <a:path w="479425" h="147954">
                <a:moveTo>
                  <a:pt x="196875" y="0"/>
                </a:moveTo>
                <a:lnTo>
                  <a:pt x="179057" y="0"/>
                </a:lnTo>
                <a:lnTo>
                  <a:pt x="179057" y="145097"/>
                </a:lnTo>
                <a:lnTo>
                  <a:pt x="196875" y="145097"/>
                </a:lnTo>
                <a:lnTo>
                  <a:pt x="196875" y="103428"/>
                </a:lnTo>
                <a:lnTo>
                  <a:pt x="209448" y="91351"/>
                </a:lnTo>
                <a:lnTo>
                  <a:pt x="230195" y="91351"/>
                </a:lnTo>
                <a:lnTo>
                  <a:pt x="224434" y="82740"/>
                </a:lnTo>
                <a:lnTo>
                  <a:pt x="196875" y="82740"/>
                </a:lnTo>
                <a:lnTo>
                  <a:pt x="196875" y="0"/>
                </a:lnTo>
                <a:close/>
              </a:path>
              <a:path w="479425" h="147954">
                <a:moveTo>
                  <a:pt x="230195" y="91351"/>
                </a:moveTo>
                <a:lnTo>
                  <a:pt x="209448" y="91351"/>
                </a:lnTo>
                <a:lnTo>
                  <a:pt x="244182" y="145097"/>
                </a:lnTo>
                <a:lnTo>
                  <a:pt x="266153" y="145097"/>
                </a:lnTo>
                <a:lnTo>
                  <a:pt x="230195" y="91351"/>
                </a:lnTo>
                <a:close/>
              </a:path>
              <a:path w="479425" h="147954">
                <a:moveTo>
                  <a:pt x="262089" y="39992"/>
                </a:moveTo>
                <a:lnTo>
                  <a:pt x="239039" y="39992"/>
                </a:lnTo>
                <a:lnTo>
                  <a:pt x="196875" y="82740"/>
                </a:lnTo>
                <a:lnTo>
                  <a:pt x="224434" y="82740"/>
                </a:lnTo>
                <a:lnTo>
                  <a:pt x="221919" y="78981"/>
                </a:lnTo>
                <a:lnTo>
                  <a:pt x="262089" y="39992"/>
                </a:lnTo>
                <a:close/>
              </a:path>
              <a:path w="479425" h="147954">
                <a:moveTo>
                  <a:pt x="324218" y="37617"/>
                </a:moveTo>
                <a:lnTo>
                  <a:pt x="288785" y="52260"/>
                </a:lnTo>
                <a:lnTo>
                  <a:pt x="275207" y="92341"/>
                </a:lnTo>
                <a:lnTo>
                  <a:pt x="275240" y="94983"/>
                </a:lnTo>
                <a:lnTo>
                  <a:pt x="288645" y="133261"/>
                </a:lnTo>
                <a:lnTo>
                  <a:pt x="325208" y="147472"/>
                </a:lnTo>
                <a:lnTo>
                  <a:pt x="333955" y="146915"/>
                </a:lnTo>
                <a:lnTo>
                  <a:pt x="361369" y="132816"/>
                </a:lnTo>
                <a:lnTo>
                  <a:pt x="316534" y="132816"/>
                </a:lnTo>
                <a:lnTo>
                  <a:pt x="309206" y="129755"/>
                </a:lnTo>
                <a:lnTo>
                  <a:pt x="293535" y="97091"/>
                </a:lnTo>
                <a:lnTo>
                  <a:pt x="371919" y="97091"/>
                </a:lnTo>
                <a:lnTo>
                  <a:pt x="372021" y="92341"/>
                </a:lnTo>
                <a:lnTo>
                  <a:pt x="371348" y="82448"/>
                </a:lnTo>
                <a:lnTo>
                  <a:pt x="294525" y="82448"/>
                </a:lnTo>
                <a:lnTo>
                  <a:pt x="295122" y="73278"/>
                </a:lnTo>
                <a:lnTo>
                  <a:pt x="298208" y="65951"/>
                </a:lnTo>
                <a:lnTo>
                  <a:pt x="309359" y="54990"/>
                </a:lnTo>
                <a:lnTo>
                  <a:pt x="316230" y="52260"/>
                </a:lnTo>
                <a:lnTo>
                  <a:pt x="358885" y="52260"/>
                </a:lnTo>
                <a:lnTo>
                  <a:pt x="358660" y="51955"/>
                </a:lnTo>
                <a:lnTo>
                  <a:pt x="351500" y="45680"/>
                </a:lnTo>
                <a:lnTo>
                  <a:pt x="343373" y="41200"/>
                </a:lnTo>
                <a:lnTo>
                  <a:pt x="334279" y="38512"/>
                </a:lnTo>
                <a:lnTo>
                  <a:pt x="324218" y="37617"/>
                </a:lnTo>
                <a:close/>
              </a:path>
              <a:path w="479425" h="147954">
                <a:moveTo>
                  <a:pt x="353021" y="111239"/>
                </a:moveTo>
                <a:lnTo>
                  <a:pt x="350316" y="118770"/>
                </a:lnTo>
                <a:lnTo>
                  <a:pt x="346659" y="124244"/>
                </a:lnTo>
                <a:lnTo>
                  <a:pt x="337413" y="131102"/>
                </a:lnTo>
                <a:lnTo>
                  <a:pt x="331838" y="132816"/>
                </a:lnTo>
                <a:lnTo>
                  <a:pt x="361369" y="132816"/>
                </a:lnTo>
                <a:lnTo>
                  <a:pt x="365217" y="127850"/>
                </a:lnTo>
                <a:lnTo>
                  <a:pt x="368786" y="121140"/>
                </a:lnTo>
                <a:lnTo>
                  <a:pt x="371424" y="113525"/>
                </a:lnTo>
                <a:lnTo>
                  <a:pt x="353021" y="111239"/>
                </a:lnTo>
                <a:close/>
              </a:path>
              <a:path w="479425" h="147954">
                <a:moveTo>
                  <a:pt x="358885" y="52260"/>
                </a:moveTo>
                <a:lnTo>
                  <a:pt x="333451" y="52260"/>
                </a:lnTo>
                <a:lnTo>
                  <a:pt x="340817" y="55689"/>
                </a:lnTo>
                <a:lnTo>
                  <a:pt x="350177" y="66967"/>
                </a:lnTo>
                <a:lnTo>
                  <a:pt x="352425" y="73609"/>
                </a:lnTo>
                <a:lnTo>
                  <a:pt x="353212" y="82448"/>
                </a:lnTo>
                <a:lnTo>
                  <a:pt x="371348" y="82448"/>
                </a:lnTo>
                <a:lnTo>
                  <a:pt x="371185" y="80059"/>
                </a:lnTo>
                <a:lnTo>
                  <a:pt x="368679" y="69234"/>
                </a:lnTo>
                <a:lnTo>
                  <a:pt x="364504" y="59866"/>
                </a:lnTo>
                <a:lnTo>
                  <a:pt x="358885" y="52260"/>
                </a:lnTo>
                <a:close/>
              </a:path>
              <a:path w="479425" h="147954">
                <a:moveTo>
                  <a:pt x="409879" y="39992"/>
                </a:moveTo>
                <a:lnTo>
                  <a:pt x="393839" y="39992"/>
                </a:lnTo>
                <a:lnTo>
                  <a:pt x="393839" y="145097"/>
                </a:lnTo>
                <a:lnTo>
                  <a:pt x="411657" y="145097"/>
                </a:lnTo>
                <a:lnTo>
                  <a:pt x="411657" y="87693"/>
                </a:lnTo>
                <a:lnTo>
                  <a:pt x="412174" y="78406"/>
                </a:lnTo>
                <a:lnTo>
                  <a:pt x="426883" y="54927"/>
                </a:lnTo>
                <a:lnTo>
                  <a:pt x="409879" y="54927"/>
                </a:lnTo>
                <a:lnTo>
                  <a:pt x="409879" y="39992"/>
                </a:lnTo>
                <a:close/>
              </a:path>
              <a:path w="479425" h="147954">
                <a:moveTo>
                  <a:pt x="474908" y="53047"/>
                </a:moveTo>
                <a:lnTo>
                  <a:pt x="444322" y="53047"/>
                </a:lnTo>
                <a:lnTo>
                  <a:pt x="448462" y="54127"/>
                </a:lnTo>
                <a:lnTo>
                  <a:pt x="455523" y="58407"/>
                </a:lnTo>
                <a:lnTo>
                  <a:pt x="457974" y="61277"/>
                </a:lnTo>
                <a:lnTo>
                  <a:pt x="460743" y="68478"/>
                </a:lnTo>
                <a:lnTo>
                  <a:pt x="461441" y="73901"/>
                </a:lnTo>
                <a:lnTo>
                  <a:pt x="461441" y="145097"/>
                </a:lnTo>
                <a:lnTo>
                  <a:pt x="479259" y="145097"/>
                </a:lnTo>
                <a:lnTo>
                  <a:pt x="479175" y="70740"/>
                </a:lnTo>
                <a:lnTo>
                  <a:pt x="475361" y="53682"/>
                </a:lnTo>
                <a:lnTo>
                  <a:pt x="474908" y="53047"/>
                </a:lnTo>
                <a:close/>
              </a:path>
              <a:path w="479425" h="147954">
                <a:moveTo>
                  <a:pt x="449668" y="37617"/>
                </a:moveTo>
                <a:lnTo>
                  <a:pt x="443331" y="37617"/>
                </a:lnTo>
                <a:lnTo>
                  <a:pt x="433039" y="38698"/>
                </a:lnTo>
                <a:lnTo>
                  <a:pt x="424033" y="41943"/>
                </a:lnTo>
                <a:lnTo>
                  <a:pt x="416313" y="47352"/>
                </a:lnTo>
                <a:lnTo>
                  <a:pt x="409879" y="54927"/>
                </a:lnTo>
                <a:lnTo>
                  <a:pt x="426883" y="54927"/>
                </a:lnTo>
                <a:lnTo>
                  <a:pt x="431977" y="53047"/>
                </a:lnTo>
                <a:lnTo>
                  <a:pt x="474908" y="53047"/>
                </a:lnTo>
                <a:lnTo>
                  <a:pt x="470090" y="46291"/>
                </a:lnTo>
                <a:lnTo>
                  <a:pt x="466115" y="43306"/>
                </a:lnTo>
                <a:lnTo>
                  <a:pt x="455485" y="38747"/>
                </a:lnTo>
                <a:lnTo>
                  <a:pt x="449668" y="3761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0377" y="4284294"/>
            <a:ext cx="316865" cy="147955"/>
          </a:xfrm>
          <a:custGeom>
            <a:avLst/>
            <a:gdLst/>
            <a:ahLst/>
            <a:cxnLst/>
            <a:rect l="l" t="t" r="r" b="b"/>
            <a:pathLst>
              <a:path w="316865" h="147954">
                <a:moveTo>
                  <a:pt x="87553" y="52362"/>
                </a:moveTo>
                <a:lnTo>
                  <a:pt x="56870" y="52362"/>
                </a:lnTo>
                <a:lnTo>
                  <a:pt x="63639" y="54368"/>
                </a:lnTo>
                <a:lnTo>
                  <a:pt x="71551" y="61366"/>
                </a:lnTo>
                <a:lnTo>
                  <a:pt x="73240" y="66484"/>
                </a:lnTo>
                <a:lnTo>
                  <a:pt x="73139" y="78384"/>
                </a:lnTo>
                <a:lnTo>
                  <a:pt x="67331" y="80105"/>
                </a:lnTo>
                <a:lnTo>
                  <a:pt x="60101" y="81705"/>
                </a:lnTo>
                <a:lnTo>
                  <a:pt x="51449" y="83181"/>
                </a:lnTo>
                <a:lnTo>
                  <a:pt x="41376" y="84531"/>
                </a:lnTo>
                <a:lnTo>
                  <a:pt x="34315" y="85382"/>
                </a:lnTo>
                <a:lnTo>
                  <a:pt x="29032" y="86271"/>
                </a:lnTo>
                <a:lnTo>
                  <a:pt x="0" y="112242"/>
                </a:lnTo>
                <a:lnTo>
                  <a:pt x="0" y="126161"/>
                </a:lnTo>
                <a:lnTo>
                  <a:pt x="35928" y="147472"/>
                </a:lnTo>
                <a:lnTo>
                  <a:pt x="42925" y="147472"/>
                </a:lnTo>
                <a:lnTo>
                  <a:pt x="49466" y="146316"/>
                </a:lnTo>
                <a:lnTo>
                  <a:pt x="61671" y="141693"/>
                </a:lnTo>
                <a:lnTo>
                  <a:pt x="68021" y="137744"/>
                </a:lnTo>
                <a:lnTo>
                  <a:pt x="72996" y="133515"/>
                </a:lnTo>
                <a:lnTo>
                  <a:pt x="33261" y="133515"/>
                </a:lnTo>
                <a:lnTo>
                  <a:pt x="27990" y="131927"/>
                </a:lnTo>
                <a:lnTo>
                  <a:pt x="20802" y="125602"/>
                </a:lnTo>
                <a:lnTo>
                  <a:pt x="19120" y="121907"/>
                </a:lnTo>
                <a:lnTo>
                  <a:pt x="18999" y="113791"/>
                </a:lnTo>
                <a:lnTo>
                  <a:pt x="19824" y="110972"/>
                </a:lnTo>
                <a:lnTo>
                  <a:pt x="44043" y="99072"/>
                </a:lnTo>
                <a:lnTo>
                  <a:pt x="53135" y="97615"/>
                </a:lnTo>
                <a:lnTo>
                  <a:pt x="61015" y="96007"/>
                </a:lnTo>
                <a:lnTo>
                  <a:pt x="67684" y="94248"/>
                </a:lnTo>
                <a:lnTo>
                  <a:pt x="73139" y="92341"/>
                </a:lnTo>
                <a:lnTo>
                  <a:pt x="91147" y="92341"/>
                </a:lnTo>
                <a:lnTo>
                  <a:pt x="91147" y="69380"/>
                </a:lnTo>
                <a:lnTo>
                  <a:pt x="90855" y="63906"/>
                </a:lnTo>
                <a:lnTo>
                  <a:pt x="90258" y="60871"/>
                </a:lnTo>
                <a:lnTo>
                  <a:pt x="89204" y="55994"/>
                </a:lnTo>
                <a:lnTo>
                  <a:pt x="87553" y="52362"/>
                </a:lnTo>
                <a:close/>
              </a:path>
              <a:path w="316865" h="147954">
                <a:moveTo>
                  <a:pt x="92252" y="132130"/>
                </a:moveTo>
                <a:lnTo>
                  <a:pt x="74625" y="132130"/>
                </a:lnTo>
                <a:lnTo>
                  <a:pt x="75158" y="137083"/>
                </a:lnTo>
                <a:lnTo>
                  <a:pt x="76339" y="141401"/>
                </a:lnTo>
                <a:lnTo>
                  <a:pt x="78193" y="145097"/>
                </a:lnTo>
                <a:lnTo>
                  <a:pt x="96799" y="145097"/>
                </a:lnTo>
                <a:lnTo>
                  <a:pt x="94551" y="141071"/>
                </a:lnTo>
                <a:lnTo>
                  <a:pt x="93052" y="136867"/>
                </a:lnTo>
                <a:lnTo>
                  <a:pt x="92290" y="132473"/>
                </a:lnTo>
                <a:lnTo>
                  <a:pt x="92252" y="132130"/>
                </a:lnTo>
                <a:close/>
              </a:path>
              <a:path w="316865" h="147954">
                <a:moveTo>
                  <a:pt x="91147" y="92341"/>
                </a:moveTo>
                <a:lnTo>
                  <a:pt x="73139" y="92341"/>
                </a:lnTo>
                <a:lnTo>
                  <a:pt x="73139" y="106730"/>
                </a:lnTo>
                <a:lnTo>
                  <a:pt x="72186" y="112661"/>
                </a:lnTo>
                <a:lnTo>
                  <a:pt x="67767" y="121907"/>
                </a:lnTo>
                <a:lnTo>
                  <a:pt x="63842" y="126009"/>
                </a:lnTo>
                <a:lnTo>
                  <a:pt x="53149" y="132016"/>
                </a:lnTo>
                <a:lnTo>
                  <a:pt x="47040" y="133515"/>
                </a:lnTo>
                <a:lnTo>
                  <a:pt x="72996" y="133515"/>
                </a:lnTo>
                <a:lnTo>
                  <a:pt x="74625" y="132130"/>
                </a:lnTo>
                <a:lnTo>
                  <a:pt x="92252" y="132130"/>
                </a:lnTo>
                <a:lnTo>
                  <a:pt x="91790" y="128044"/>
                </a:lnTo>
                <a:lnTo>
                  <a:pt x="91433" y="121331"/>
                </a:lnTo>
                <a:lnTo>
                  <a:pt x="91254" y="113791"/>
                </a:lnTo>
                <a:lnTo>
                  <a:pt x="91147" y="92341"/>
                </a:lnTo>
                <a:close/>
              </a:path>
              <a:path w="316865" h="147954">
                <a:moveTo>
                  <a:pt x="59448" y="37617"/>
                </a:moveTo>
                <a:lnTo>
                  <a:pt x="41440" y="37617"/>
                </a:lnTo>
                <a:lnTo>
                  <a:pt x="33489" y="38849"/>
                </a:lnTo>
                <a:lnTo>
                  <a:pt x="3073" y="69976"/>
                </a:lnTo>
                <a:lnTo>
                  <a:pt x="20485" y="72351"/>
                </a:lnTo>
                <a:lnTo>
                  <a:pt x="22402" y="64896"/>
                </a:lnTo>
                <a:lnTo>
                  <a:pt x="25349" y="59702"/>
                </a:lnTo>
                <a:lnTo>
                  <a:pt x="33337" y="53822"/>
                </a:lnTo>
                <a:lnTo>
                  <a:pt x="39522" y="52362"/>
                </a:lnTo>
                <a:lnTo>
                  <a:pt x="87553" y="52362"/>
                </a:lnTo>
                <a:lnTo>
                  <a:pt x="87363" y="51942"/>
                </a:lnTo>
                <a:lnTo>
                  <a:pt x="82080" y="45542"/>
                </a:lnTo>
                <a:lnTo>
                  <a:pt x="77952" y="42887"/>
                </a:lnTo>
                <a:lnTo>
                  <a:pt x="66738" y="38671"/>
                </a:lnTo>
                <a:lnTo>
                  <a:pt x="59448" y="37617"/>
                </a:lnTo>
                <a:close/>
              </a:path>
              <a:path w="316865" h="147954">
                <a:moveTo>
                  <a:pt x="134848" y="39992"/>
                </a:moveTo>
                <a:lnTo>
                  <a:pt x="118808" y="39992"/>
                </a:lnTo>
                <a:lnTo>
                  <a:pt x="118808" y="145097"/>
                </a:lnTo>
                <a:lnTo>
                  <a:pt x="136626" y="145097"/>
                </a:lnTo>
                <a:lnTo>
                  <a:pt x="136626" y="87693"/>
                </a:lnTo>
                <a:lnTo>
                  <a:pt x="137143" y="78408"/>
                </a:lnTo>
                <a:lnTo>
                  <a:pt x="151851" y="54927"/>
                </a:lnTo>
                <a:lnTo>
                  <a:pt x="134848" y="54927"/>
                </a:lnTo>
                <a:lnTo>
                  <a:pt x="134848" y="39992"/>
                </a:lnTo>
                <a:close/>
              </a:path>
              <a:path w="316865" h="147954">
                <a:moveTo>
                  <a:pt x="199877" y="53047"/>
                </a:moveTo>
                <a:lnTo>
                  <a:pt x="169290" y="53047"/>
                </a:lnTo>
                <a:lnTo>
                  <a:pt x="173431" y="54127"/>
                </a:lnTo>
                <a:lnTo>
                  <a:pt x="180492" y="58419"/>
                </a:lnTo>
                <a:lnTo>
                  <a:pt x="182943" y="61290"/>
                </a:lnTo>
                <a:lnTo>
                  <a:pt x="185724" y="68478"/>
                </a:lnTo>
                <a:lnTo>
                  <a:pt x="186410" y="73901"/>
                </a:lnTo>
                <a:lnTo>
                  <a:pt x="186410" y="145097"/>
                </a:lnTo>
                <a:lnTo>
                  <a:pt x="204228" y="145097"/>
                </a:lnTo>
                <a:lnTo>
                  <a:pt x="204144" y="70745"/>
                </a:lnTo>
                <a:lnTo>
                  <a:pt x="200329" y="53682"/>
                </a:lnTo>
                <a:lnTo>
                  <a:pt x="199877" y="53047"/>
                </a:lnTo>
                <a:close/>
              </a:path>
              <a:path w="316865" h="147954">
                <a:moveTo>
                  <a:pt x="174637" y="37617"/>
                </a:moveTo>
                <a:lnTo>
                  <a:pt x="168300" y="37617"/>
                </a:lnTo>
                <a:lnTo>
                  <a:pt x="158008" y="38698"/>
                </a:lnTo>
                <a:lnTo>
                  <a:pt x="149002" y="41943"/>
                </a:lnTo>
                <a:lnTo>
                  <a:pt x="141282" y="47352"/>
                </a:lnTo>
                <a:lnTo>
                  <a:pt x="134848" y="54927"/>
                </a:lnTo>
                <a:lnTo>
                  <a:pt x="151851" y="54927"/>
                </a:lnTo>
                <a:lnTo>
                  <a:pt x="156946" y="53047"/>
                </a:lnTo>
                <a:lnTo>
                  <a:pt x="199877" y="53047"/>
                </a:lnTo>
                <a:lnTo>
                  <a:pt x="195059" y="46291"/>
                </a:lnTo>
                <a:lnTo>
                  <a:pt x="191084" y="43306"/>
                </a:lnTo>
                <a:lnTo>
                  <a:pt x="180454" y="38747"/>
                </a:lnTo>
                <a:lnTo>
                  <a:pt x="174637" y="37617"/>
                </a:lnTo>
                <a:close/>
              </a:path>
              <a:path w="316865" h="147954">
                <a:moveTo>
                  <a:pt x="275932" y="37617"/>
                </a:moveTo>
                <a:lnTo>
                  <a:pt x="260946" y="37617"/>
                </a:lnTo>
                <a:lnTo>
                  <a:pt x="253136" y="39890"/>
                </a:lnTo>
                <a:lnTo>
                  <a:pt x="228110" y="70677"/>
                </a:lnTo>
                <a:lnTo>
                  <a:pt x="225158" y="92646"/>
                </a:lnTo>
                <a:lnTo>
                  <a:pt x="225520" y="100475"/>
                </a:lnTo>
                <a:lnTo>
                  <a:pt x="240245" y="135928"/>
                </a:lnTo>
                <a:lnTo>
                  <a:pt x="262013" y="147472"/>
                </a:lnTo>
                <a:lnTo>
                  <a:pt x="270383" y="147472"/>
                </a:lnTo>
                <a:lnTo>
                  <a:pt x="279498" y="146494"/>
                </a:lnTo>
                <a:lnTo>
                  <a:pt x="287435" y="143560"/>
                </a:lnTo>
                <a:lnTo>
                  <a:pt x="294196" y="138674"/>
                </a:lnTo>
                <a:lnTo>
                  <a:pt x="298973" y="132829"/>
                </a:lnTo>
                <a:lnTo>
                  <a:pt x="264350" y="132829"/>
                </a:lnTo>
                <a:lnTo>
                  <a:pt x="257646" y="129476"/>
                </a:lnTo>
                <a:lnTo>
                  <a:pt x="243471" y="92646"/>
                </a:lnTo>
                <a:lnTo>
                  <a:pt x="243969" y="82899"/>
                </a:lnTo>
                <a:lnTo>
                  <a:pt x="263359" y="52362"/>
                </a:lnTo>
                <a:lnTo>
                  <a:pt x="316306" y="52362"/>
                </a:lnTo>
                <a:lnTo>
                  <a:pt x="316306" y="52057"/>
                </a:lnTo>
                <a:lnTo>
                  <a:pt x="298589" y="52057"/>
                </a:lnTo>
                <a:lnTo>
                  <a:pt x="295490" y="47777"/>
                </a:lnTo>
                <a:lnTo>
                  <a:pt x="291465" y="44297"/>
                </a:lnTo>
                <a:lnTo>
                  <a:pt x="281571" y="38950"/>
                </a:lnTo>
                <a:lnTo>
                  <a:pt x="275932" y="37617"/>
                </a:lnTo>
                <a:close/>
              </a:path>
              <a:path w="316865" h="147954">
                <a:moveTo>
                  <a:pt x="316306" y="131838"/>
                </a:moveTo>
                <a:lnTo>
                  <a:pt x="299783" y="131838"/>
                </a:lnTo>
                <a:lnTo>
                  <a:pt x="299783" y="145097"/>
                </a:lnTo>
                <a:lnTo>
                  <a:pt x="316306" y="145097"/>
                </a:lnTo>
                <a:lnTo>
                  <a:pt x="316306" y="131838"/>
                </a:lnTo>
                <a:close/>
              </a:path>
              <a:path w="316865" h="147954">
                <a:moveTo>
                  <a:pt x="316306" y="52362"/>
                </a:moveTo>
                <a:lnTo>
                  <a:pt x="279387" y="52362"/>
                </a:lnTo>
                <a:lnTo>
                  <a:pt x="286219" y="55727"/>
                </a:lnTo>
                <a:lnTo>
                  <a:pt x="291769" y="62458"/>
                </a:lnTo>
                <a:lnTo>
                  <a:pt x="295403" y="68223"/>
                </a:lnTo>
                <a:lnTo>
                  <a:pt x="297999" y="75422"/>
                </a:lnTo>
                <a:lnTo>
                  <a:pt x="299556" y="84054"/>
                </a:lnTo>
                <a:lnTo>
                  <a:pt x="300075" y="94119"/>
                </a:lnTo>
                <a:lnTo>
                  <a:pt x="299565" y="103292"/>
                </a:lnTo>
                <a:lnTo>
                  <a:pt x="279857" y="132829"/>
                </a:lnTo>
                <a:lnTo>
                  <a:pt x="298973" y="132829"/>
                </a:lnTo>
                <a:lnTo>
                  <a:pt x="299783" y="131838"/>
                </a:lnTo>
                <a:lnTo>
                  <a:pt x="316306" y="131838"/>
                </a:lnTo>
                <a:lnTo>
                  <a:pt x="316306" y="52362"/>
                </a:lnTo>
                <a:close/>
              </a:path>
              <a:path w="316865" h="147954">
                <a:moveTo>
                  <a:pt x="316306" y="0"/>
                </a:moveTo>
                <a:lnTo>
                  <a:pt x="298589" y="0"/>
                </a:lnTo>
                <a:lnTo>
                  <a:pt x="298589" y="52057"/>
                </a:lnTo>
                <a:lnTo>
                  <a:pt x="316306" y="52057"/>
                </a:lnTo>
                <a:lnTo>
                  <a:pt x="316306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2" name="object 32"/>
          <p:cNvGrpSpPr/>
          <p:nvPr/>
        </p:nvGrpSpPr>
        <p:grpSpPr>
          <a:xfrm>
            <a:off x="961335" y="3796614"/>
            <a:ext cx="3091180" cy="673100"/>
            <a:chOff x="961335" y="3796614"/>
            <a:chExt cx="3091180" cy="673100"/>
          </a:xfrm>
        </p:grpSpPr>
        <p:sp>
          <p:nvSpPr>
            <p:cNvPr id="33" name="object 33"/>
            <p:cNvSpPr/>
            <p:nvPr/>
          </p:nvSpPr>
          <p:spPr>
            <a:xfrm>
              <a:off x="2734932" y="3796614"/>
              <a:ext cx="855980" cy="147955"/>
            </a:xfrm>
            <a:custGeom>
              <a:avLst/>
              <a:gdLst/>
              <a:ahLst/>
              <a:cxnLst/>
              <a:rect l="l" t="t" r="r" b="b"/>
              <a:pathLst>
                <a:path w="855979" h="147954">
                  <a:moveTo>
                    <a:pt x="114998" y="12"/>
                  </a:moveTo>
                  <a:lnTo>
                    <a:pt x="0" y="12"/>
                  </a:lnTo>
                  <a:lnTo>
                    <a:pt x="0" y="17132"/>
                  </a:lnTo>
                  <a:lnTo>
                    <a:pt x="47802" y="17132"/>
                  </a:lnTo>
                  <a:lnTo>
                    <a:pt x="47802" y="145097"/>
                  </a:lnTo>
                  <a:lnTo>
                    <a:pt x="67005" y="145097"/>
                  </a:lnTo>
                  <a:lnTo>
                    <a:pt x="67005" y="17132"/>
                  </a:lnTo>
                  <a:lnTo>
                    <a:pt x="114998" y="17132"/>
                  </a:lnTo>
                  <a:lnTo>
                    <a:pt x="114998" y="12"/>
                  </a:lnTo>
                  <a:close/>
                </a:path>
                <a:path w="855979" h="147954">
                  <a:moveTo>
                    <a:pt x="217665" y="68199"/>
                  </a:moveTo>
                  <a:lnTo>
                    <a:pt x="216420" y="60350"/>
                  </a:lnTo>
                  <a:lnTo>
                    <a:pt x="213042" y="52959"/>
                  </a:lnTo>
                  <a:lnTo>
                    <a:pt x="212636" y="52070"/>
                  </a:lnTo>
                  <a:lnTo>
                    <a:pt x="211480" y="49530"/>
                  </a:lnTo>
                  <a:lnTo>
                    <a:pt x="207365" y="45288"/>
                  </a:lnTo>
                  <a:lnTo>
                    <a:pt x="195884" y="39154"/>
                  </a:lnTo>
                  <a:lnTo>
                    <a:pt x="189128" y="37617"/>
                  </a:lnTo>
                  <a:lnTo>
                    <a:pt x="181343" y="37617"/>
                  </a:lnTo>
                  <a:lnTo>
                    <a:pt x="172237" y="38531"/>
                  </a:lnTo>
                  <a:lnTo>
                    <a:pt x="163969" y="41236"/>
                  </a:lnTo>
                  <a:lnTo>
                    <a:pt x="156502" y="45745"/>
                  </a:lnTo>
                  <a:lnTo>
                    <a:pt x="149872" y="52070"/>
                  </a:lnTo>
                  <a:lnTo>
                    <a:pt x="149872" y="12"/>
                  </a:lnTo>
                  <a:lnTo>
                    <a:pt x="132054" y="12"/>
                  </a:lnTo>
                  <a:lnTo>
                    <a:pt x="132054" y="145097"/>
                  </a:lnTo>
                  <a:lnTo>
                    <a:pt x="149872" y="145097"/>
                  </a:lnTo>
                  <a:lnTo>
                    <a:pt x="149872" y="79349"/>
                  </a:lnTo>
                  <a:lnTo>
                    <a:pt x="150863" y="72885"/>
                  </a:lnTo>
                  <a:lnTo>
                    <a:pt x="154813" y="63512"/>
                  </a:lnTo>
                  <a:lnTo>
                    <a:pt x="158127" y="59804"/>
                  </a:lnTo>
                  <a:lnTo>
                    <a:pt x="167436" y="54330"/>
                  </a:lnTo>
                  <a:lnTo>
                    <a:pt x="172402" y="52959"/>
                  </a:lnTo>
                  <a:lnTo>
                    <a:pt x="184734" y="52959"/>
                  </a:lnTo>
                  <a:lnTo>
                    <a:pt x="190195" y="54978"/>
                  </a:lnTo>
                  <a:lnTo>
                    <a:pt x="197916" y="63106"/>
                  </a:lnTo>
                  <a:lnTo>
                    <a:pt x="199847" y="69583"/>
                  </a:lnTo>
                  <a:lnTo>
                    <a:pt x="199847" y="145097"/>
                  </a:lnTo>
                  <a:lnTo>
                    <a:pt x="217665" y="145097"/>
                  </a:lnTo>
                  <a:lnTo>
                    <a:pt x="217665" y="68199"/>
                  </a:lnTo>
                  <a:close/>
                </a:path>
                <a:path w="855979" h="147954">
                  <a:moveTo>
                    <a:pt x="335788" y="92341"/>
                  </a:moveTo>
                  <a:lnTo>
                    <a:pt x="322643" y="52260"/>
                  </a:lnTo>
                  <a:lnTo>
                    <a:pt x="316979" y="47205"/>
                  </a:lnTo>
                  <a:lnTo>
                    <a:pt x="316979" y="82448"/>
                  </a:lnTo>
                  <a:lnTo>
                    <a:pt x="258292" y="82448"/>
                  </a:lnTo>
                  <a:lnTo>
                    <a:pt x="258889" y="73279"/>
                  </a:lnTo>
                  <a:lnTo>
                    <a:pt x="261962" y="65951"/>
                  </a:lnTo>
                  <a:lnTo>
                    <a:pt x="273113" y="55003"/>
                  </a:lnTo>
                  <a:lnTo>
                    <a:pt x="279996" y="52260"/>
                  </a:lnTo>
                  <a:lnTo>
                    <a:pt x="297218" y="52260"/>
                  </a:lnTo>
                  <a:lnTo>
                    <a:pt x="304571" y="55689"/>
                  </a:lnTo>
                  <a:lnTo>
                    <a:pt x="310248" y="62560"/>
                  </a:lnTo>
                  <a:lnTo>
                    <a:pt x="313944" y="66979"/>
                  </a:lnTo>
                  <a:lnTo>
                    <a:pt x="316191" y="73609"/>
                  </a:lnTo>
                  <a:lnTo>
                    <a:pt x="316979" y="82448"/>
                  </a:lnTo>
                  <a:lnTo>
                    <a:pt x="316979" y="47205"/>
                  </a:lnTo>
                  <a:lnTo>
                    <a:pt x="315252" y="45694"/>
                  </a:lnTo>
                  <a:lnTo>
                    <a:pt x="307124" y="41211"/>
                  </a:lnTo>
                  <a:lnTo>
                    <a:pt x="298030" y="38519"/>
                  </a:lnTo>
                  <a:lnTo>
                    <a:pt x="287985" y="37617"/>
                  </a:lnTo>
                  <a:lnTo>
                    <a:pt x="277596" y="38544"/>
                  </a:lnTo>
                  <a:lnTo>
                    <a:pt x="242303" y="69888"/>
                  </a:lnTo>
                  <a:lnTo>
                    <a:pt x="238887" y="93433"/>
                  </a:lnTo>
                  <a:lnTo>
                    <a:pt x="239725" y="105549"/>
                  </a:lnTo>
                  <a:lnTo>
                    <a:pt x="259740" y="139484"/>
                  </a:lnTo>
                  <a:lnTo>
                    <a:pt x="288975" y="147472"/>
                  </a:lnTo>
                  <a:lnTo>
                    <a:pt x="297713" y="146926"/>
                  </a:lnTo>
                  <a:lnTo>
                    <a:pt x="325120" y="132829"/>
                  </a:lnTo>
                  <a:lnTo>
                    <a:pt x="328968" y="127863"/>
                  </a:lnTo>
                  <a:lnTo>
                    <a:pt x="332536" y="121145"/>
                  </a:lnTo>
                  <a:lnTo>
                    <a:pt x="335191" y="113525"/>
                  </a:lnTo>
                  <a:lnTo>
                    <a:pt x="316776" y="111252"/>
                  </a:lnTo>
                  <a:lnTo>
                    <a:pt x="314071" y="118770"/>
                  </a:lnTo>
                  <a:lnTo>
                    <a:pt x="310413" y="124244"/>
                  </a:lnTo>
                  <a:lnTo>
                    <a:pt x="301180" y="131114"/>
                  </a:lnTo>
                  <a:lnTo>
                    <a:pt x="295605" y="132829"/>
                  </a:lnTo>
                  <a:lnTo>
                    <a:pt x="280289" y="132829"/>
                  </a:lnTo>
                  <a:lnTo>
                    <a:pt x="257302" y="97091"/>
                  </a:lnTo>
                  <a:lnTo>
                    <a:pt x="335686" y="97091"/>
                  </a:lnTo>
                  <a:lnTo>
                    <a:pt x="335788" y="92341"/>
                  </a:lnTo>
                  <a:close/>
                </a:path>
                <a:path w="855979" h="147954">
                  <a:moveTo>
                    <a:pt x="498576" y="108864"/>
                  </a:moveTo>
                  <a:lnTo>
                    <a:pt x="481063" y="106591"/>
                  </a:lnTo>
                  <a:lnTo>
                    <a:pt x="479806" y="115493"/>
                  </a:lnTo>
                  <a:lnTo>
                    <a:pt x="476834" y="122097"/>
                  </a:lnTo>
                  <a:lnTo>
                    <a:pt x="467474" y="130670"/>
                  </a:lnTo>
                  <a:lnTo>
                    <a:pt x="461632" y="132816"/>
                  </a:lnTo>
                  <a:lnTo>
                    <a:pt x="445935" y="132816"/>
                  </a:lnTo>
                  <a:lnTo>
                    <a:pt x="425348" y="92443"/>
                  </a:lnTo>
                  <a:lnTo>
                    <a:pt x="425869" y="82702"/>
                  </a:lnTo>
                  <a:lnTo>
                    <a:pt x="446659" y="52260"/>
                  </a:lnTo>
                  <a:lnTo>
                    <a:pt x="461568" y="52260"/>
                  </a:lnTo>
                  <a:lnTo>
                    <a:pt x="466636" y="54038"/>
                  </a:lnTo>
                  <a:lnTo>
                    <a:pt x="475005" y="61163"/>
                  </a:lnTo>
                  <a:lnTo>
                    <a:pt x="477926" y="66471"/>
                  </a:lnTo>
                  <a:lnTo>
                    <a:pt x="479577" y="73533"/>
                  </a:lnTo>
                  <a:lnTo>
                    <a:pt x="496900" y="70866"/>
                  </a:lnTo>
                  <a:lnTo>
                    <a:pt x="494868" y="63360"/>
                  </a:lnTo>
                  <a:lnTo>
                    <a:pt x="491871" y="56756"/>
                  </a:lnTo>
                  <a:lnTo>
                    <a:pt x="488734" y="52260"/>
                  </a:lnTo>
                  <a:lnTo>
                    <a:pt x="487895" y="51054"/>
                  </a:lnTo>
                  <a:lnTo>
                    <a:pt x="454939" y="37604"/>
                  </a:lnTo>
                  <a:lnTo>
                    <a:pt x="448271" y="38011"/>
                  </a:lnTo>
                  <a:lnTo>
                    <a:pt x="412673" y="63144"/>
                  </a:lnTo>
                  <a:lnTo>
                    <a:pt x="407035" y="92938"/>
                  </a:lnTo>
                  <a:lnTo>
                    <a:pt x="407847" y="105346"/>
                  </a:lnTo>
                  <a:lnTo>
                    <a:pt x="427228" y="139534"/>
                  </a:lnTo>
                  <a:lnTo>
                    <a:pt x="454837" y="147459"/>
                  </a:lnTo>
                  <a:lnTo>
                    <a:pt x="463105" y="146824"/>
                  </a:lnTo>
                  <a:lnTo>
                    <a:pt x="470700" y="144907"/>
                  </a:lnTo>
                  <a:lnTo>
                    <a:pt x="477621" y="141706"/>
                  </a:lnTo>
                  <a:lnTo>
                    <a:pt x="483882" y="137223"/>
                  </a:lnTo>
                  <a:lnTo>
                    <a:pt x="488073" y="132816"/>
                  </a:lnTo>
                  <a:lnTo>
                    <a:pt x="489229" y="131610"/>
                  </a:lnTo>
                  <a:lnTo>
                    <a:pt x="493471" y="125018"/>
                  </a:lnTo>
                  <a:lnTo>
                    <a:pt x="496582" y="117436"/>
                  </a:lnTo>
                  <a:lnTo>
                    <a:pt x="498576" y="108864"/>
                  </a:lnTo>
                  <a:close/>
                </a:path>
                <a:path w="855979" h="147954">
                  <a:moveTo>
                    <a:pt x="532003" y="0"/>
                  </a:moveTo>
                  <a:lnTo>
                    <a:pt x="514184" y="0"/>
                  </a:lnTo>
                  <a:lnTo>
                    <a:pt x="514184" y="145084"/>
                  </a:lnTo>
                  <a:lnTo>
                    <a:pt x="532003" y="145084"/>
                  </a:lnTo>
                  <a:lnTo>
                    <a:pt x="532003" y="0"/>
                  </a:lnTo>
                  <a:close/>
                </a:path>
                <a:path w="855979" h="147954">
                  <a:moveTo>
                    <a:pt x="651065" y="145084"/>
                  </a:moveTo>
                  <a:lnTo>
                    <a:pt x="645414" y="92341"/>
                  </a:lnTo>
                  <a:lnTo>
                    <a:pt x="645414" y="69380"/>
                  </a:lnTo>
                  <a:lnTo>
                    <a:pt x="645121" y="63906"/>
                  </a:lnTo>
                  <a:lnTo>
                    <a:pt x="644525" y="60871"/>
                  </a:lnTo>
                  <a:lnTo>
                    <a:pt x="643470" y="55981"/>
                  </a:lnTo>
                  <a:lnTo>
                    <a:pt x="641807" y="52349"/>
                  </a:lnTo>
                  <a:lnTo>
                    <a:pt x="641629" y="51943"/>
                  </a:lnTo>
                  <a:lnTo>
                    <a:pt x="636346" y="45542"/>
                  </a:lnTo>
                  <a:lnTo>
                    <a:pt x="632218" y="42887"/>
                  </a:lnTo>
                  <a:lnTo>
                    <a:pt x="621004" y="38658"/>
                  </a:lnTo>
                  <a:lnTo>
                    <a:pt x="613714" y="37604"/>
                  </a:lnTo>
                  <a:lnTo>
                    <a:pt x="595706" y="37604"/>
                  </a:lnTo>
                  <a:lnTo>
                    <a:pt x="561530" y="56489"/>
                  </a:lnTo>
                  <a:lnTo>
                    <a:pt x="557339" y="69977"/>
                  </a:lnTo>
                  <a:lnTo>
                    <a:pt x="574751" y="72351"/>
                  </a:lnTo>
                  <a:lnTo>
                    <a:pt x="576668" y="64897"/>
                  </a:lnTo>
                  <a:lnTo>
                    <a:pt x="579615" y="59690"/>
                  </a:lnTo>
                  <a:lnTo>
                    <a:pt x="587603" y="53822"/>
                  </a:lnTo>
                  <a:lnTo>
                    <a:pt x="593788" y="52349"/>
                  </a:lnTo>
                  <a:lnTo>
                    <a:pt x="611136" y="52349"/>
                  </a:lnTo>
                  <a:lnTo>
                    <a:pt x="617905" y="54368"/>
                  </a:lnTo>
                  <a:lnTo>
                    <a:pt x="625817" y="61366"/>
                  </a:lnTo>
                  <a:lnTo>
                    <a:pt x="627507" y="66471"/>
                  </a:lnTo>
                  <a:lnTo>
                    <a:pt x="627405" y="78384"/>
                  </a:lnTo>
                  <a:lnTo>
                    <a:pt x="627405" y="92341"/>
                  </a:lnTo>
                  <a:lnTo>
                    <a:pt x="627405" y="106718"/>
                  </a:lnTo>
                  <a:lnTo>
                    <a:pt x="626452" y="112661"/>
                  </a:lnTo>
                  <a:lnTo>
                    <a:pt x="622033" y="121894"/>
                  </a:lnTo>
                  <a:lnTo>
                    <a:pt x="618109" y="126009"/>
                  </a:lnTo>
                  <a:lnTo>
                    <a:pt x="607415" y="132003"/>
                  </a:lnTo>
                  <a:lnTo>
                    <a:pt x="601306" y="133515"/>
                  </a:lnTo>
                  <a:lnTo>
                    <a:pt x="587527" y="133515"/>
                  </a:lnTo>
                  <a:lnTo>
                    <a:pt x="582256" y="131927"/>
                  </a:lnTo>
                  <a:lnTo>
                    <a:pt x="575068" y="125590"/>
                  </a:lnTo>
                  <a:lnTo>
                    <a:pt x="573379" y="121894"/>
                  </a:lnTo>
                  <a:lnTo>
                    <a:pt x="573265" y="113779"/>
                  </a:lnTo>
                  <a:lnTo>
                    <a:pt x="574090" y="110959"/>
                  </a:lnTo>
                  <a:lnTo>
                    <a:pt x="598309" y="99072"/>
                  </a:lnTo>
                  <a:lnTo>
                    <a:pt x="607390" y="97612"/>
                  </a:lnTo>
                  <a:lnTo>
                    <a:pt x="615276" y="96012"/>
                  </a:lnTo>
                  <a:lnTo>
                    <a:pt x="621944" y="94259"/>
                  </a:lnTo>
                  <a:lnTo>
                    <a:pt x="627405" y="92341"/>
                  </a:lnTo>
                  <a:lnTo>
                    <a:pt x="627405" y="78384"/>
                  </a:lnTo>
                  <a:lnTo>
                    <a:pt x="621588" y="80111"/>
                  </a:lnTo>
                  <a:lnTo>
                    <a:pt x="614362" y="81699"/>
                  </a:lnTo>
                  <a:lnTo>
                    <a:pt x="605713" y="83172"/>
                  </a:lnTo>
                  <a:lnTo>
                    <a:pt x="595642" y="84518"/>
                  </a:lnTo>
                  <a:lnTo>
                    <a:pt x="588581" y="85382"/>
                  </a:lnTo>
                  <a:lnTo>
                    <a:pt x="583298" y="86271"/>
                  </a:lnTo>
                  <a:lnTo>
                    <a:pt x="554266" y="112229"/>
                  </a:lnTo>
                  <a:lnTo>
                    <a:pt x="554266" y="126149"/>
                  </a:lnTo>
                  <a:lnTo>
                    <a:pt x="590194" y="147459"/>
                  </a:lnTo>
                  <a:lnTo>
                    <a:pt x="597192" y="147459"/>
                  </a:lnTo>
                  <a:lnTo>
                    <a:pt x="603732" y="146316"/>
                  </a:lnTo>
                  <a:lnTo>
                    <a:pt x="615937" y="141693"/>
                  </a:lnTo>
                  <a:lnTo>
                    <a:pt x="622287" y="137731"/>
                  </a:lnTo>
                  <a:lnTo>
                    <a:pt x="627253" y="133515"/>
                  </a:lnTo>
                  <a:lnTo>
                    <a:pt x="628891" y="132130"/>
                  </a:lnTo>
                  <a:lnTo>
                    <a:pt x="629424" y="137071"/>
                  </a:lnTo>
                  <a:lnTo>
                    <a:pt x="630605" y="141401"/>
                  </a:lnTo>
                  <a:lnTo>
                    <a:pt x="632460" y="145084"/>
                  </a:lnTo>
                  <a:lnTo>
                    <a:pt x="651065" y="145084"/>
                  </a:lnTo>
                  <a:close/>
                </a:path>
                <a:path w="855979" h="147954">
                  <a:moveTo>
                    <a:pt x="753249" y="108140"/>
                  </a:moveTo>
                  <a:lnTo>
                    <a:pt x="719620" y="83769"/>
                  </a:lnTo>
                  <a:lnTo>
                    <a:pt x="702183" y="78981"/>
                  </a:lnTo>
                  <a:lnTo>
                    <a:pt x="696937" y="77457"/>
                  </a:lnTo>
                  <a:lnTo>
                    <a:pt x="695147" y="76796"/>
                  </a:lnTo>
                  <a:lnTo>
                    <a:pt x="692048" y="75552"/>
                  </a:lnTo>
                  <a:lnTo>
                    <a:pt x="689775" y="73964"/>
                  </a:lnTo>
                  <a:lnTo>
                    <a:pt x="688327" y="72047"/>
                  </a:lnTo>
                  <a:lnTo>
                    <a:pt x="686866" y="70205"/>
                  </a:lnTo>
                  <a:lnTo>
                    <a:pt x="686142" y="68122"/>
                  </a:lnTo>
                  <a:lnTo>
                    <a:pt x="686142" y="62191"/>
                  </a:lnTo>
                  <a:lnTo>
                    <a:pt x="687895" y="59016"/>
                  </a:lnTo>
                  <a:lnTo>
                    <a:pt x="694893" y="53606"/>
                  </a:lnTo>
                  <a:lnTo>
                    <a:pt x="700722" y="52260"/>
                  </a:lnTo>
                  <a:lnTo>
                    <a:pt x="715835" y="52260"/>
                  </a:lnTo>
                  <a:lnTo>
                    <a:pt x="721194" y="53771"/>
                  </a:lnTo>
                  <a:lnTo>
                    <a:pt x="728789" y="59842"/>
                  </a:lnTo>
                  <a:lnTo>
                    <a:pt x="731075" y="64071"/>
                  </a:lnTo>
                  <a:lnTo>
                    <a:pt x="731862" y="69481"/>
                  </a:lnTo>
                  <a:lnTo>
                    <a:pt x="749287" y="67106"/>
                  </a:lnTo>
                  <a:lnTo>
                    <a:pt x="748169" y="60299"/>
                  </a:lnTo>
                  <a:lnTo>
                    <a:pt x="746125" y="54876"/>
                  </a:lnTo>
                  <a:lnTo>
                    <a:pt x="744207" y="52260"/>
                  </a:lnTo>
                  <a:lnTo>
                    <a:pt x="740181" y="46761"/>
                  </a:lnTo>
                  <a:lnTo>
                    <a:pt x="735584" y="43548"/>
                  </a:lnTo>
                  <a:lnTo>
                    <a:pt x="723112" y="38798"/>
                  </a:lnTo>
                  <a:lnTo>
                    <a:pt x="715873" y="37604"/>
                  </a:lnTo>
                  <a:lnTo>
                    <a:pt x="702144" y="37604"/>
                  </a:lnTo>
                  <a:lnTo>
                    <a:pt x="697014" y="38315"/>
                  </a:lnTo>
                  <a:lnTo>
                    <a:pt x="687451" y="41160"/>
                  </a:lnTo>
                  <a:lnTo>
                    <a:pt x="683666" y="42887"/>
                  </a:lnTo>
                  <a:lnTo>
                    <a:pt x="680897" y="44932"/>
                  </a:lnTo>
                  <a:lnTo>
                    <a:pt x="677202" y="47574"/>
                  </a:lnTo>
                  <a:lnTo>
                    <a:pt x="674281" y="50888"/>
                  </a:lnTo>
                  <a:lnTo>
                    <a:pt x="670001" y="58864"/>
                  </a:lnTo>
                  <a:lnTo>
                    <a:pt x="668921" y="63207"/>
                  </a:lnTo>
                  <a:lnTo>
                    <a:pt x="668921" y="73037"/>
                  </a:lnTo>
                  <a:lnTo>
                    <a:pt x="702424" y="98171"/>
                  </a:lnTo>
                  <a:lnTo>
                    <a:pt x="721182" y="102997"/>
                  </a:lnTo>
                  <a:lnTo>
                    <a:pt x="727252" y="105003"/>
                  </a:lnTo>
                  <a:lnTo>
                    <a:pt x="729691" y="106591"/>
                  </a:lnTo>
                  <a:lnTo>
                    <a:pt x="733183" y="108902"/>
                  </a:lnTo>
                  <a:lnTo>
                    <a:pt x="734936" y="112064"/>
                  </a:lnTo>
                  <a:lnTo>
                    <a:pt x="734936" y="120573"/>
                  </a:lnTo>
                  <a:lnTo>
                    <a:pt x="732955" y="124485"/>
                  </a:lnTo>
                  <a:lnTo>
                    <a:pt x="725043" y="131152"/>
                  </a:lnTo>
                  <a:lnTo>
                    <a:pt x="718972" y="132816"/>
                  </a:lnTo>
                  <a:lnTo>
                    <a:pt x="702678" y="132816"/>
                  </a:lnTo>
                  <a:lnTo>
                    <a:pt x="696353" y="130937"/>
                  </a:lnTo>
                  <a:lnTo>
                    <a:pt x="687311" y="123418"/>
                  </a:lnTo>
                  <a:lnTo>
                    <a:pt x="684555" y="118008"/>
                  </a:lnTo>
                  <a:lnTo>
                    <a:pt x="683577" y="110947"/>
                  </a:lnTo>
                  <a:lnTo>
                    <a:pt x="665949" y="113715"/>
                  </a:lnTo>
                  <a:lnTo>
                    <a:pt x="692835" y="145338"/>
                  </a:lnTo>
                  <a:lnTo>
                    <a:pt x="710882" y="147459"/>
                  </a:lnTo>
                  <a:lnTo>
                    <a:pt x="719137" y="147459"/>
                  </a:lnTo>
                  <a:lnTo>
                    <a:pt x="726528" y="146024"/>
                  </a:lnTo>
                  <a:lnTo>
                    <a:pt x="739584" y="140296"/>
                  </a:lnTo>
                  <a:lnTo>
                    <a:pt x="744588" y="136232"/>
                  </a:lnTo>
                  <a:lnTo>
                    <a:pt x="746836" y="132816"/>
                  </a:lnTo>
                  <a:lnTo>
                    <a:pt x="751509" y="125742"/>
                  </a:lnTo>
                  <a:lnTo>
                    <a:pt x="753249" y="120154"/>
                  </a:lnTo>
                  <a:lnTo>
                    <a:pt x="753249" y="108140"/>
                  </a:lnTo>
                  <a:close/>
                </a:path>
                <a:path w="855979" h="147954">
                  <a:moveTo>
                    <a:pt x="855357" y="108140"/>
                  </a:moveTo>
                  <a:lnTo>
                    <a:pt x="821728" y="83769"/>
                  </a:lnTo>
                  <a:lnTo>
                    <a:pt x="804291" y="78981"/>
                  </a:lnTo>
                  <a:lnTo>
                    <a:pt x="799045" y="77457"/>
                  </a:lnTo>
                  <a:lnTo>
                    <a:pt x="797255" y="76796"/>
                  </a:lnTo>
                  <a:lnTo>
                    <a:pt x="794156" y="75552"/>
                  </a:lnTo>
                  <a:lnTo>
                    <a:pt x="791883" y="73964"/>
                  </a:lnTo>
                  <a:lnTo>
                    <a:pt x="790435" y="72047"/>
                  </a:lnTo>
                  <a:lnTo>
                    <a:pt x="788974" y="70205"/>
                  </a:lnTo>
                  <a:lnTo>
                    <a:pt x="788250" y="68122"/>
                  </a:lnTo>
                  <a:lnTo>
                    <a:pt x="788250" y="62191"/>
                  </a:lnTo>
                  <a:lnTo>
                    <a:pt x="790003" y="59016"/>
                  </a:lnTo>
                  <a:lnTo>
                    <a:pt x="797001" y="53606"/>
                  </a:lnTo>
                  <a:lnTo>
                    <a:pt x="802830" y="52260"/>
                  </a:lnTo>
                  <a:lnTo>
                    <a:pt x="817943" y="52260"/>
                  </a:lnTo>
                  <a:lnTo>
                    <a:pt x="823302" y="53771"/>
                  </a:lnTo>
                  <a:lnTo>
                    <a:pt x="830897" y="59842"/>
                  </a:lnTo>
                  <a:lnTo>
                    <a:pt x="833183" y="64071"/>
                  </a:lnTo>
                  <a:lnTo>
                    <a:pt x="833970" y="69481"/>
                  </a:lnTo>
                  <a:lnTo>
                    <a:pt x="851395" y="67106"/>
                  </a:lnTo>
                  <a:lnTo>
                    <a:pt x="850277" y="60299"/>
                  </a:lnTo>
                  <a:lnTo>
                    <a:pt x="848233" y="54876"/>
                  </a:lnTo>
                  <a:lnTo>
                    <a:pt x="846315" y="52260"/>
                  </a:lnTo>
                  <a:lnTo>
                    <a:pt x="842289" y="46761"/>
                  </a:lnTo>
                  <a:lnTo>
                    <a:pt x="837692" y="43548"/>
                  </a:lnTo>
                  <a:lnTo>
                    <a:pt x="825220" y="38798"/>
                  </a:lnTo>
                  <a:lnTo>
                    <a:pt x="817981" y="37604"/>
                  </a:lnTo>
                  <a:lnTo>
                    <a:pt x="804252" y="37604"/>
                  </a:lnTo>
                  <a:lnTo>
                    <a:pt x="799122" y="38315"/>
                  </a:lnTo>
                  <a:lnTo>
                    <a:pt x="789559" y="41160"/>
                  </a:lnTo>
                  <a:lnTo>
                    <a:pt x="785774" y="42887"/>
                  </a:lnTo>
                  <a:lnTo>
                    <a:pt x="783005" y="44932"/>
                  </a:lnTo>
                  <a:lnTo>
                    <a:pt x="779310" y="47574"/>
                  </a:lnTo>
                  <a:lnTo>
                    <a:pt x="776389" y="50888"/>
                  </a:lnTo>
                  <a:lnTo>
                    <a:pt x="772109" y="58864"/>
                  </a:lnTo>
                  <a:lnTo>
                    <a:pt x="771029" y="63207"/>
                  </a:lnTo>
                  <a:lnTo>
                    <a:pt x="771029" y="73037"/>
                  </a:lnTo>
                  <a:lnTo>
                    <a:pt x="804532" y="98171"/>
                  </a:lnTo>
                  <a:lnTo>
                    <a:pt x="823290" y="102997"/>
                  </a:lnTo>
                  <a:lnTo>
                    <a:pt x="829360" y="105003"/>
                  </a:lnTo>
                  <a:lnTo>
                    <a:pt x="831799" y="106591"/>
                  </a:lnTo>
                  <a:lnTo>
                    <a:pt x="835291" y="108902"/>
                  </a:lnTo>
                  <a:lnTo>
                    <a:pt x="837044" y="112064"/>
                  </a:lnTo>
                  <a:lnTo>
                    <a:pt x="837044" y="120573"/>
                  </a:lnTo>
                  <a:lnTo>
                    <a:pt x="835063" y="124485"/>
                  </a:lnTo>
                  <a:lnTo>
                    <a:pt x="827151" y="131152"/>
                  </a:lnTo>
                  <a:lnTo>
                    <a:pt x="821080" y="132816"/>
                  </a:lnTo>
                  <a:lnTo>
                    <a:pt x="804786" y="132816"/>
                  </a:lnTo>
                  <a:lnTo>
                    <a:pt x="798461" y="130937"/>
                  </a:lnTo>
                  <a:lnTo>
                    <a:pt x="789419" y="123418"/>
                  </a:lnTo>
                  <a:lnTo>
                    <a:pt x="786663" y="118008"/>
                  </a:lnTo>
                  <a:lnTo>
                    <a:pt x="785685" y="110947"/>
                  </a:lnTo>
                  <a:lnTo>
                    <a:pt x="768057" y="113715"/>
                  </a:lnTo>
                  <a:lnTo>
                    <a:pt x="794943" y="145338"/>
                  </a:lnTo>
                  <a:lnTo>
                    <a:pt x="812990" y="147459"/>
                  </a:lnTo>
                  <a:lnTo>
                    <a:pt x="821245" y="147459"/>
                  </a:lnTo>
                  <a:lnTo>
                    <a:pt x="828636" y="146024"/>
                  </a:lnTo>
                  <a:lnTo>
                    <a:pt x="841692" y="140296"/>
                  </a:lnTo>
                  <a:lnTo>
                    <a:pt x="846696" y="136232"/>
                  </a:lnTo>
                  <a:lnTo>
                    <a:pt x="848944" y="132816"/>
                  </a:lnTo>
                  <a:lnTo>
                    <a:pt x="853617" y="125742"/>
                  </a:lnTo>
                  <a:lnTo>
                    <a:pt x="855357" y="120154"/>
                  </a:lnTo>
                  <a:lnTo>
                    <a:pt x="855357" y="10814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355657" y="3834231"/>
              <a:ext cx="678052" cy="3721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403413" y="4040467"/>
              <a:ext cx="527685" cy="147955"/>
            </a:xfrm>
            <a:custGeom>
              <a:avLst/>
              <a:gdLst/>
              <a:ahLst/>
              <a:cxnLst/>
              <a:rect l="l" t="t" r="r" b="b"/>
              <a:pathLst>
                <a:path w="527685" h="147954">
                  <a:moveTo>
                    <a:pt x="49288" y="37604"/>
                  </a:moveTo>
                  <a:lnTo>
                    <a:pt x="9129" y="57251"/>
                  </a:lnTo>
                  <a:lnTo>
                    <a:pt x="0" y="92532"/>
                  </a:lnTo>
                  <a:lnTo>
                    <a:pt x="850" y="105067"/>
                  </a:lnTo>
                  <a:lnTo>
                    <a:pt x="20944" y="139503"/>
                  </a:lnTo>
                  <a:lnTo>
                    <a:pt x="49288" y="147459"/>
                  </a:lnTo>
                  <a:lnTo>
                    <a:pt x="56032" y="147057"/>
                  </a:lnTo>
                  <a:lnTo>
                    <a:pt x="86272" y="132816"/>
                  </a:lnTo>
                  <a:lnTo>
                    <a:pt x="40386" y="132816"/>
                  </a:lnTo>
                  <a:lnTo>
                    <a:pt x="32983" y="129451"/>
                  </a:lnTo>
                  <a:lnTo>
                    <a:pt x="18313" y="92532"/>
                  </a:lnTo>
                  <a:lnTo>
                    <a:pt x="18863" y="83073"/>
                  </a:lnTo>
                  <a:lnTo>
                    <a:pt x="40386" y="52349"/>
                  </a:lnTo>
                  <a:lnTo>
                    <a:pt x="85143" y="52349"/>
                  </a:lnTo>
                  <a:lnTo>
                    <a:pt x="84721" y="51803"/>
                  </a:lnTo>
                  <a:lnTo>
                    <a:pt x="77349" y="45593"/>
                  </a:lnTo>
                  <a:lnTo>
                    <a:pt x="68986" y="41155"/>
                  </a:lnTo>
                  <a:lnTo>
                    <a:pt x="59632" y="38492"/>
                  </a:lnTo>
                  <a:lnTo>
                    <a:pt x="49288" y="37604"/>
                  </a:lnTo>
                  <a:close/>
                </a:path>
                <a:path w="527685" h="147954">
                  <a:moveTo>
                    <a:pt x="85143" y="52349"/>
                  </a:moveTo>
                  <a:lnTo>
                    <a:pt x="58064" y="52349"/>
                  </a:lnTo>
                  <a:lnTo>
                    <a:pt x="65405" y="55702"/>
                  </a:lnTo>
                  <a:lnTo>
                    <a:pt x="71310" y="62395"/>
                  </a:lnTo>
                  <a:lnTo>
                    <a:pt x="80128" y="92532"/>
                  </a:lnTo>
                  <a:lnTo>
                    <a:pt x="79612" y="101617"/>
                  </a:lnTo>
                  <a:lnTo>
                    <a:pt x="58127" y="132816"/>
                  </a:lnTo>
                  <a:lnTo>
                    <a:pt x="86272" y="132816"/>
                  </a:lnTo>
                  <a:lnTo>
                    <a:pt x="98475" y="91046"/>
                  </a:lnTo>
                  <a:lnTo>
                    <a:pt x="97616" y="79206"/>
                  </a:lnTo>
                  <a:lnTo>
                    <a:pt x="95037" y="68719"/>
                  </a:lnTo>
                  <a:lnTo>
                    <a:pt x="90739" y="59585"/>
                  </a:lnTo>
                  <a:lnTo>
                    <a:pt x="85143" y="52349"/>
                  </a:lnTo>
                  <a:close/>
                </a:path>
                <a:path w="527685" h="147954">
                  <a:moveTo>
                    <a:pt x="135445" y="39979"/>
                  </a:moveTo>
                  <a:lnTo>
                    <a:pt x="119405" y="39979"/>
                  </a:lnTo>
                  <a:lnTo>
                    <a:pt x="119405" y="145084"/>
                  </a:lnTo>
                  <a:lnTo>
                    <a:pt x="137223" y="145084"/>
                  </a:lnTo>
                  <a:lnTo>
                    <a:pt x="137223" y="87680"/>
                  </a:lnTo>
                  <a:lnTo>
                    <a:pt x="137740" y="78395"/>
                  </a:lnTo>
                  <a:lnTo>
                    <a:pt x="152411" y="54927"/>
                  </a:lnTo>
                  <a:lnTo>
                    <a:pt x="135445" y="54927"/>
                  </a:lnTo>
                  <a:lnTo>
                    <a:pt x="135445" y="39979"/>
                  </a:lnTo>
                  <a:close/>
                </a:path>
                <a:path w="527685" h="147954">
                  <a:moveTo>
                    <a:pt x="200481" y="53047"/>
                  </a:moveTo>
                  <a:lnTo>
                    <a:pt x="169887" y="53047"/>
                  </a:lnTo>
                  <a:lnTo>
                    <a:pt x="174028" y="54114"/>
                  </a:lnTo>
                  <a:lnTo>
                    <a:pt x="181076" y="58407"/>
                  </a:lnTo>
                  <a:lnTo>
                    <a:pt x="183540" y="61277"/>
                  </a:lnTo>
                  <a:lnTo>
                    <a:pt x="186309" y="68465"/>
                  </a:lnTo>
                  <a:lnTo>
                    <a:pt x="187007" y="73888"/>
                  </a:lnTo>
                  <a:lnTo>
                    <a:pt x="187007" y="145084"/>
                  </a:lnTo>
                  <a:lnTo>
                    <a:pt x="204812" y="145084"/>
                  </a:lnTo>
                  <a:lnTo>
                    <a:pt x="204728" y="70732"/>
                  </a:lnTo>
                  <a:lnTo>
                    <a:pt x="200926" y="53670"/>
                  </a:lnTo>
                  <a:lnTo>
                    <a:pt x="200481" y="53047"/>
                  </a:lnTo>
                  <a:close/>
                </a:path>
                <a:path w="527685" h="147954">
                  <a:moveTo>
                    <a:pt x="175221" y="37604"/>
                  </a:moveTo>
                  <a:lnTo>
                    <a:pt x="168897" y="37604"/>
                  </a:lnTo>
                  <a:lnTo>
                    <a:pt x="158598" y="38686"/>
                  </a:lnTo>
                  <a:lnTo>
                    <a:pt x="149590" y="41932"/>
                  </a:lnTo>
                  <a:lnTo>
                    <a:pt x="141872" y="47345"/>
                  </a:lnTo>
                  <a:lnTo>
                    <a:pt x="135445" y="54927"/>
                  </a:lnTo>
                  <a:lnTo>
                    <a:pt x="152411" y="54927"/>
                  </a:lnTo>
                  <a:lnTo>
                    <a:pt x="157543" y="53047"/>
                  </a:lnTo>
                  <a:lnTo>
                    <a:pt x="200481" y="53047"/>
                  </a:lnTo>
                  <a:lnTo>
                    <a:pt x="195643" y="46278"/>
                  </a:lnTo>
                  <a:lnTo>
                    <a:pt x="191668" y="43294"/>
                  </a:lnTo>
                  <a:lnTo>
                    <a:pt x="181051" y="38747"/>
                  </a:lnTo>
                  <a:lnTo>
                    <a:pt x="175221" y="37604"/>
                  </a:lnTo>
                  <a:close/>
                </a:path>
                <a:path w="527685" h="147954">
                  <a:moveTo>
                    <a:pt x="249605" y="0"/>
                  </a:moveTo>
                  <a:lnTo>
                    <a:pt x="231787" y="0"/>
                  </a:lnTo>
                  <a:lnTo>
                    <a:pt x="231787" y="145084"/>
                  </a:lnTo>
                  <a:lnTo>
                    <a:pt x="249605" y="145084"/>
                  </a:lnTo>
                  <a:lnTo>
                    <a:pt x="249605" y="0"/>
                  </a:lnTo>
                  <a:close/>
                </a:path>
                <a:path w="527685" h="147954">
                  <a:moveTo>
                    <a:pt x="295821" y="0"/>
                  </a:moveTo>
                  <a:lnTo>
                    <a:pt x="278003" y="0"/>
                  </a:lnTo>
                  <a:lnTo>
                    <a:pt x="278003" y="20485"/>
                  </a:lnTo>
                  <a:lnTo>
                    <a:pt x="295821" y="20485"/>
                  </a:lnTo>
                  <a:lnTo>
                    <a:pt x="295821" y="0"/>
                  </a:lnTo>
                  <a:close/>
                </a:path>
                <a:path w="527685" h="147954">
                  <a:moveTo>
                    <a:pt x="295821" y="39979"/>
                  </a:moveTo>
                  <a:lnTo>
                    <a:pt x="278003" y="39979"/>
                  </a:lnTo>
                  <a:lnTo>
                    <a:pt x="278003" y="145084"/>
                  </a:lnTo>
                  <a:lnTo>
                    <a:pt x="295821" y="145084"/>
                  </a:lnTo>
                  <a:lnTo>
                    <a:pt x="295821" y="39979"/>
                  </a:lnTo>
                  <a:close/>
                </a:path>
                <a:path w="527685" h="147954">
                  <a:moveTo>
                    <a:pt x="339661" y="39979"/>
                  </a:moveTo>
                  <a:lnTo>
                    <a:pt x="323621" y="39979"/>
                  </a:lnTo>
                  <a:lnTo>
                    <a:pt x="323621" y="145084"/>
                  </a:lnTo>
                  <a:lnTo>
                    <a:pt x="341439" y="145084"/>
                  </a:lnTo>
                  <a:lnTo>
                    <a:pt x="341439" y="87680"/>
                  </a:lnTo>
                  <a:lnTo>
                    <a:pt x="341956" y="78395"/>
                  </a:lnTo>
                  <a:lnTo>
                    <a:pt x="356627" y="54927"/>
                  </a:lnTo>
                  <a:lnTo>
                    <a:pt x="339661" y="54927"/>
                  </a:lnTo>
                  <a:lnTo>
                    <a:pt x="339661" y="39979"/>
                  </a:lnTo>
                  <a:close/>
                </a:path>
                <a:path w="527685" h="147954">
                  <a:moveTo>
                    <a:pt x="404697" y="53047"/>
                  </a:moveTo>
                  <a:lnTo>
                    <a:pt x="374103" y="53047"/>
                  </a:lnTo>
                  <a:lnTo>
                    <a:pt x="378244" y="54114"/>
                  </a:lnTo>
                  <a:lnTo>
                    <a:pt x="385292" y="58407"/>
                  </a:lnTo>
                  <a:lnTo>
                    <a:pt x="387756" y="61277"/>
                  </a:lnTo>
                  <a:lnTo>
                    <a:pt x="390525" y="68465"/>
                  </a:lnTo>
                  <a:lnTo>
                    <a:pt x="391223" y="73888"/>
                  </a:lnTo>
                  <a:lnTo>
                    <a:pt x="391223" y="145084"/>
                  </a:lnTo>
                  <a:lnTo>
                    <a:pt x="409028" y="145084"/>
                  </a:lnTo>
                  <a:lnTo>
                    <a:pt x="408944" y="70732"/>
                  </a:lnTo>
                  <a:lnTo>
                    <a:pt x="405142" y="53670"/>
                  </a:lnTo>
                  <a:lnTo>
                    <a:pt x="404697" y="53047"/>
                  </a:lnTo>
                  <a:close/>
                </a:path>
                <a:path w="527685" h="147954">
                  <a:moveTo>
                    <a:pt x="379437" y="37604"/>
                  </a:moveTo>
                  <a:lnTo>
                    <a:pt x="373113" y="37604"/>
                  </a:lnTo>
                  <a:lnTo>
                    <a:pt x="362814" y="38686"/>
                  </a:lnTo>
                  <a:lnTo>
                    <a:pt x="353806" y="41932"/>
                  </a:lnTo>
                  <a:lnTo>
                    <a:pt x="346088" y="47345"/>
                  </a:lnTo>
                  <a:lnTo>
                    <a:pt x="339661" y="54927"/>
                  </a:lnTo>
                  <a:lnTo>
                    <a:pt x="356627" y="54927"/>
                  </a:lnTo>
                  <a:lnTo>
                    <a:pt x="361759" y="53047"/>
                  </a:lnTo>
                  <a:lnTo>
                    <a:pt x="404697" y="53047"/>
                  </a:lnTo>
                  <a:lnTo>
                    <a:pt x="399859" y="46278"/>
                  </a:lnTo>
                  <a:lnTo>
                    <a:pt x="395884" y="43294"/>
                  </a:lnTo>
                  <a:lnTo>
                    <a:pt x="385267" y="38747"/>
                  </a:lnTo>
                  <a:lnTo>
                    <a:pt x="379437" y="37604"/>
                  </a:lnTo>
                  <a:close/>
                </a:path>
                <a:path w="527685" h="147954">
                  <a:moveTo>
                    <a:pt x="479552" y="37604"/>
                  </a:moveTo>
                  <a:lnTo>
                    <a:pt x="444119" y="52247"/>
                  </a:lnTo>
                  <a:lnTo>
                    <a:pt x="430466" y="93421"/>
                  </a:lnTo>
                  <a:lnTo>
                    <a:pt x="431309" y="105525"/>
                  </a:lnTo>
                  <a:lnTo>
                    <a:pt x="451317" y="139471"/>
                  </a:lnTo>
                  <a:lnTo>
                    <a:pt x="480542" y="147459"/>
                  </a:lnTo>
                  <a:lnTo>
                    <a:pt x="489288" y="146902"/>
                  </a:lnTo>
                  <a:lnTo>
                    <a:pt x="516697" y="132816"/>
                  </a:lnTo>
                  <a:lnTo>
                    <a:pt x="471868" y="132816"/>
                  </a:lnTo>
                  <a:lnTo>
                    <a:pt x="464540" y="129743"/>
                  </a:lnTo>
                  <a:lnTo>
                    <a:pt x="448868" y="97078"/>
                  </a:lnTo>
                  <a:lnTo>
                    <a:pt x="527253" y="97078"/>
                  </a:lnTo>
                  <a:lnTo>
                    <a:pt x="527354" y="92329"/>
                  </a:lnTo>
                  <a:lnTo>
                    <a:pt x="526681" y="82435"/>
                  </a:lnTo>
                  <a:lnTo>
                    <a:pt x="449859" y="82435"/>
                  </a:lnTo>
                  <a:lnTo>
                    <a:pt x="450456" y="73266"/>
                  </a:lnTo>
                  <a:lnTo>
                    <a:pt x="453542" y="65938"/>
                  </a:lnTo>
                  <a:lnTo>
                    <a:pt x="464693" y="54991"/>
                  </a:lnTo>
                  <a:lnTo>
                    <a:pt x="471563" y="52247"/>
                  </a:lnTo>
                  <a:lnTo>
                    <a:pt x="514210" y="52247"/>
                  </a:lnTo>
                  <a:lnTo>
                    <a:pt x="513994" y="51955"/>
                  </a:lnTo>
                  <a:lnTo>
                    <a:pt x="506826" y="45678"/>
                  </a:lnTo>
                  <a:lnTo>
                    <a:pt x="498697" y="41194"/>
                  </a:lnTo>
                  <a:lnTo>
                    <a:pt x="489605" y="38502"/>
                  </a:lnTo>
                  <a:lnTo>
                    <a:pt x="479552" y="37604"/>
                  </a:lnTo>
                  <a:close/>
                </a:path>
                <a:path w="527685" h="147954">
                  <a:moveTo>
                    <a:pt x="508355" y="111239"/>
                  </a:moveTo>
                  <a:lnTo>
                    <a:pt x="505650" y="118757"/>
                  </a:lnTo>
                  <a:lnTo>
                    <a:pt x="501980" y="124231"/>
                  </a:lnTo>
                  <a:lnTo>
                    <a:pt x="492747" y="131102"/>
                  </a:lnTo>
                  <a:lnTo>
                    <a:pt x="487172" y="132816"/>
                  </a:lnTo>
                  <a:lnTo>
                    <a:pt x="516697" y="132816"/>
                  </a:lnTo>
                  <a:lnTo>
                    <a:pt x="520550" y="127839"/>
                  </a:lnTo>
                  <a:lnTo>
                    <a:pt x="524119" y="121128"/>
                  </a:lnTo>
                  <a:lnTo>
                    <a:pt x="526757" y="113512"/>
                  </a:lnTo>
                  <a:lnTo>
                    <a:pt x="508355" y="111239"/>
                  </a:lnTo>
                  <a:close/>
                </a:path>
                <a:path w="527685" h="147954">
                  <a:moveTo>
                    <a:pt x="514210" y="52247"/>
                  </a:moveTo>
                  <a:lnTo>
                    <a:pt x="488784" y="52247"/>
                  </a:lnTo>
                  <a:lnTo>
                    <a:pt x="496138" y="55676"/>
                  </a:lnTo>
                  <a:lnTo>
                    <a:pt x="501815" y="62547"/>
                  </a:lnTo>
                  <a:lnTo>
                    <a:pt x="505510" y="66967"/>
                  </a:lnTo>
                  <a:lnTo>
                    <a:pt x="507758" y="73596"/>
                  </a:lnTo>
                  <a:lnTo>
                    <a:pt x="508546" y="82435"/>
                  </a:lnTo>
                  <a:lnTo>
                    <a:pt x="526681" y="82435"/>
                  </a:lnTo>
                  <a:lnTo>
                    <a:pt x="526519" y="80046"/>
                  </a:lnTo>
                  <a:lnTo>
                    <a:pt x="524013" y="69222"/>
                  </a:lnTo>
                  <a:lnTo>
                    <a:pt x="519837" y="59858"/>
                  </a:lnTo>
                  <a:lnTo>
                    <a:pt x="514210" y="52247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937448" y="3796614"/>
              <a:ext cx="2114651" cy="67304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61326" y="4284294"/>
              <a:ext cx="1043940" cy="147955"/>
            </a:xfrm>
            <a:custGeom>
              <a:avLst/>
              <a:gdLst/>
              <a:ahLst/>
              <a:cxnLst/>
              <a:rect l="l" t="t" r="r" b="b"/>
              <a:pathLst>
                <a:path w="1043939" h="147954">
                  <a:moveTo>
                    <a:pt x="51269" y="144894"/>
                  </a:moveTo>
                  <a:lnTo>
                    <a:pt x="48806" y="129857"/>
                  </a:lnTo>
                  <a:lnTo>
                    <a:pt x="48691" y="129159"/>
                  </a:lnTo>
                  <a:lnTo>
                    <a:pt x="45453" y="129616"/>
                  </a:lnTo>
                  <a:lnTo>
                    <a:pt x="42849" y="129857"/>
                  </a:lnTo>
                  <a:lnTo>
                    <a:pt x="38239" y="129857"/>
                  </a:lnTo>
                  <a:lnTo>
                    <a:pt x="30772" y="120383"/>
                  </a:lnTo>
                  <a:lnTo>
                    <a:pt x="30772" y="53848"/>
                  </a:lnTo>
                  <a:lnTo>
                    <a:pt x="48691" y="53848"/>
                  </a:lnTo>
                  <a:lnTo>
                    <a:pt x="48691" y="39992"/>
                  </a:lnTo>
                  <a:lnTo>
                    <a:pt x="30772" y="39992"/>
                  </a:lnTo>
                  <a:lnTo>
                    <a:pt x="30772" y="3263"/>
                  </a:lnTo>
                  <a:lnTo>
                    <a:pt x="13068" y="13957"/>
                  </a:lnTo>
                  <a:lnTo>
                    <a:pt x="13068" y="39992"/>
                  </a:lnTo>
                  <a:lnTo>
                    <a:pt x="0" y="39992"/>
                  </a:lnTo>
                  <a:lnTo>
                    <a:pt x="0" y="53848"/>
                  </a:lnTo>
                  <a:lnTo>
                    <a:pt x="13068" y="53848"/>
                  </a:lnTo>
                  <a:lnTo>
                    <a:pt x="13068" y="125006"/>
                  </a:lnTo>
                  <a:lnTo>
                    <a:pt x="13792" y="132016"/>
                  </a:lnTo>
                  <a:lnTo>
                    <a:pt x="16687" y="138671"/>
                  </a:lnTo>
                  <a:lnTo>
                    <a:pt x="19202" y="141363"/>
                  </a:lnTo>
                  <a:lnTo>
                    <a:pt x="26327" y="145453"/>
                  </a:lnTo>
                  <a:lnTo>
                    <a:pt x="31343" y="146481"/>
                  </a:lnTo>
                  <a:lnTo>
                    <a:pt x="41757" y="146481"/>
                  </a:lnTo>
                  <a:lnTo>
                    <a:pt x="46253" y="145948"/>
                  </a:lnTo>
                  <a:lnTo>
                    <a:pt x="51269" y="144894"/>
                  </a:lnTo>
                  <a:close/>
                </a:path>
                <a:path w="1043939" h="147954">
                  <a:moveTo>
                    <a:pt x="156946" y="145097"/>
                  </a:moveTo>
                  <a:lnTo>
                    <a:pt x="154698" y="141071"/>
                  </a:lnTo>
                  <a:lnTo>
                    <a:pt x="153200" y="136867"/>
                  </a:lnTo>
                  <a:lnTo>
                    <a:pt x="152438" y="132473"/>
                  </a:lnTo>
                  <a:lnTo>
                    <a:pt x="152400" y="132130"/>
                  </a:lnTo>
                  <a:lnTo>
                    <a:pt x="151942" y="128054"/>
                  </a:lnTo>
                  <a:lnTo>
                    <a:pt x="151587" y="121335"/>
                  </a:lnTo>
                  <a:lnTo>
                    <a:pt x="151409" y="113779"/>
                  </a:lnTo>
                  <a:lnTo>
                    <a:pt x="151295" y="92341"/>
                  </a:lnTo>
                  <a:lnTo>
                    <a:pt x="151295" y="69380"/>
                  </a:lnTo>
                  <a:lnTo>
                    <a:pt x="151003" y="63906"/>
                  </a:lnTo>
                  <a:lnTo>
                    <a:pt x="150406" y="60871"/>
                  </a:lnTo>
                  <a:lnTo>
                    <a:pt x="149352" y="55981"/>
                  </a:lnTo>
                  <a:lnTo>
                    <a:pt x="147701" y="52362"/>
                  </a:lnTo>
                  <a:lnTo>
                    <a:pt x="147510" y="51943"/>
                  </a:lnTo>
                  <a:lnTo>
                    <a:pt x="142227" y="45542"/>
                  </a:lnTo>
                  <a:lnTo>
                    <a:pt x="138099" y="42887"/>
                  </a:lnTo>
                  <a:lnTo>
                    <a:pt x="126885" y="38671"/>
                  </a:lnTo>
                  <a:lnTo>
                    <a:pt x="119595" y="37617"/>
                  </a:lnTo>
                  <a:lnTo>
                    <a:pt x="101587" y="37617"/>
                  </a:lnTo>
                  <a:lnTo>
                    <a:pt x="67398" y="56502"/>
                  </a:lnTo>
                  <a:lnTo>
                    <a:pt x="63220" y="69977"/>
                  </a:lnTo>
                  <a:lnTo>
                    <a:pt x="80632" y="72351"/>
                  </a:lnTo>
                  <a:lnTo>
                    <a:pt x="82550" y="64897"/>
                  </a:lnTo>
                  <a:lnTo>
                    <a:pt x="85496" y="59702"/>
                  </a:lnTo>
                  <a:lnTo>
                    <a:pt x="93484" y="53822"/>
                  </a:lnTo>
                  <a:lnTo>
                    <a:pt x="99669" y="52362"/>
                  </a:lnTo>
                  <a:lnTo>
                    <a:pt x="117017" y="52362"/>
                  </a:lnTo>
                  <a:lnTo>
                    <a:pt x="123786" y="54368"/>
                  </a:lnTo>
                  <a:lnTo>
                    <a:pt x="131699" y="61366"/>
                  </a:lnTo>
                  <a:lnTo>
                    <a:pt x="133388" y="66471"/>
                  </a:lnTo>
                  <a:lnTo>
                    <a:pt x="133286" y="78384"/>
                  </a:lnTo>
                  <a:lnTo>
                    <a:pt x="133286" y="92341"/>
                  </a:lnTo>
                  <a:lnTo>
                    <a:pt x="133286" y="106730"/>
                  </a:lnTo>
                  <a:lnTo>
                    <a:pt x="132334" y="112661"/>
                  </a:lnTo>
                  <a:lnTo>
                    <a:pt x="127914" y="121907"/>
                  </a:lnTo>
                  <a:lnTo>
                    <a:pt x="123977" y="126009"/>
                  </a:lnTo>
                  <a:lnTo>
                    <a:pt x="113296" y="132016"/>
                  </a:lnTo>
                  <a:lnTo>
                    <a:pt x="107188" y="133515"/>
                  </a:lnTo>
                  <a:lnTo>
                    <a:pt x="93395" y="133515"/>
                  </a:lnTo>
                  <a:lnTo>
                    <a:pt x="88138" y="131927"/>
                  </a:lnTo>
                  <a:lnTo>
                    <a:pt x="80949" y="125590"/>
                  </a:lnTo>
                  <a:lnTo>
                    <a:pt x="79273" y="121907"/>
                  </a:lnTo>
                  <a:lnTo>
                    <a:pt x="79146" y="113779"/>
                  </a:lnTo>
                  <a:lnTo>
                    <a:pt x="79971" y="110959"/>
                  </a:lnTo>
                  <a:lnTo>
                    <a:pt x="104190" y="99072"/>
                  </a:lnTo>
                  <a:lnTo>
                    <a:pt x="113284" y="97612"/>
                  </a:lnTo>
                  <a:lnTo>
                    <a:pt x="121170" y="96012"/>
                  </a:lnTo>
                  <a:lnTo>
                    <a:pt x="127838" y="94259"/>
                  </a:lnTo>
                  <a:lnTo>
                    <a:pt x="133286" y="92341"/>
                  </a:lnTo>
                  <a:lnTo>
                    <a:pt x="133286" y="78384"/>
                  </a:lnTo>
                  <a:lnTo>
                    <a:pt x="127482" y="80111"/>
                  </a:lnTo>
                  <a:lnTo>
                    <a:pt x="120243" y="81699"/>
                  </a:lnTo>
                  <a:lnTo>
                    <a:pt x="111594" y="83172"/>
                  </a:lnTo>
                  <a:lnTo>
                    <a:pt x="101511" y="84518"/>
                  </a:lnTo>
                  <a:lnTo>
                    <a:pt x="94462" y="85382"/>
                  </a:lnTo>
                  <a:lnTo>
                    <a:pt x="89179" y="86271"/>
                  </a:lnTo>
                  <a:lnTo>
                    <a:pt x="60147" y="112229"/>
                  </a:lnTo>
                  <a:lnTo>
                    <a:pt x="60147" y="126161"/>
                  </a:lnTo>
                  <a:lnTo>
                    <a:pt x="96075" y="147472"/>
                  </a:lnTo>
                  <a:lnTo>
                    <a:pt x="103073" y="147472"/>
                  </a:lnTo>
                  <a:lnTo>
                    <a:pt x="134772" y="132130"/>
                  </a:lnTo>
                  <a:lnTo>
                    <a:pt x="135293" y="137071"/>
                  </a:lnTo>
                  <a:lnTo>
                    <a:pt x="136486" y="141401"/>
                  </a:lnTo>
                  <a:lnTo>
                    <a:pt x="138328" y="145097"/>
                  </a:lnTo>
                  <a:lnTo>
                    <a:pt x="156946" y="145097"/>
                  </a:lnTo>
                  <a:close/>
                </a:path>
                <a:path w="1043939" h="147954">
                  <a:moveTo>
                    <a:pt x="266153" y="145097"/>
                  </a:moveTo>
                  <a:lnTo>
                    <a:pt x="230200" y="91351"/>
                  </a:lnTo>
                  <a:lnTo>
                    <a:pt x="224434" y="82740"/>
                  </a:lnTo>
                  <a:lnTo>
                    <a:pt x="221919" y="78981"/>
                  </a:lnTo>
                  <a:lnTo>
                    <a:pt x="262089" y="39992"/>
                  </a:lnTo>
                  <a:lnTo>
                    <a:pt x="239039" y="39992"/>
                  </a:lnTo>
                  <a:lnTo>
                    <a:pt x="196875" y="82740"/>
                  </a:lnTo>
                  <a:lnTo>
                    <a:pt x="196875" y="0"/>
                  </a:lnTo>
                  <a:lnTo>
                    <a:pt x="179057" y="0"/>
                  </a:lnTo>
                  <a:lnTo>
                    <a:pt x="179057" y="145097"/>
                  </a:lnTo>
                  <a:lnTo>
                    <a:pt x="196875" y="145097"/>
                  </a:lnTo>
                  <a:lnTo>
                    <a:pt x="196875" y="103428"/>
                  </a:lnTo>
                  <a:lnTo>
                    <a:pt x="209448" y="91351"/>
                  </a:lnTo>
                  <a:lnTo>
                    <a:pt x="244182" y="145097"/>
                  </a:lnTo>
                  <a:lnTo>
                    <a:pt x="266153" y="145097"/>
                  </a:lnTo>
                  <a:close/>
                </a:path>
                <a:path w="1043939" h="147954">
                  <a:moveTo>
                    <a:pt x="372021" y="92341"/>
                  </a:moveTo>
                  <a:lnTo>
                    <a:pt x="358889" y="52260"/>
                  </a:lnTo>
                  <a:lnTo>
                    <a:pt x="353212" y="47193"/>
                  </a:lnTo>
                  <a:lnTo>
                    <a:pt x="353212" y="82448"/>
                  </a:lnTo>
                  <a:lnTo>
                    <a:pt x="294525" y="82448"/>
                  </a:lnTo>
                  <a:lnTo>
                    <a:pt x="295122" y="73279"/>
                  </a:lnTo>
                  <a:lnTo>
                    <a:pt x="298208" y="65951"/>
                  </a:lnTo>
                  <a:lnTo>
                    <a:pt x="309359" y="54991"/>
                  </a:lnTo>
                  <a:lnTo>
                    <a:pt x="316230" y="52260"/>
                  </a:lnTo>
                  <a:lnTo>
                    <a:pt x="333451" y="52260"/>
                  </a:lnTo>
                  <a:lnTo>
                    <a:pt x="340817" y="55689"/>
                  </a:lnTo>
                  <a:lnTo>
                    <a:pt x="350177" y="66967"/>
                  </a:lnTo>
                  <a:lnTo>
                    <a:pt x="352425" y="73609"/>
                  </a:lnTo>
                  <a:lnTo>
                    <a:pt x="353212" y="82448"/>
                  </a:lnTo>
                  <a:lnTo>
                    <a:pt x="353212" y="47193"/>
                  </a:lnTo>
                  <a:lnTo>
                    <a:pt x="351497" y="45681"/>
                  </a:lnTo>
                  <a:lnTo>
                    <a:pt x="343369" y="41211"/>
                  </a:lnTo>
                  <a:lnTo>
                    <a:pt x="334276" y="38519"/>
                  </a:lnTo>
                  <a:lnTo>
                    <a:pt x="324218" y="37617"/>
                  </a:lnTo>
                  <a:lnTo>
                    <a:pt x="313842" y="38544"/>
                  </a:lnTo>
                  <a:lnTo>
                    <a:pt x="278549" y="69875"/>
                  </a:lnTo>
                  <a:lnTo>
                    <a:pt x="275209" y="92341"/>
                  </a:lnTo>
                  <a:lnTo>
                    <a:pt x="275247" y="94983"/>
                  </a:lnTo>
                  <a:lnTo>
                    <a:pt x="288645" y="133261"/>
                  </a:lnTo>
                  <a:lnTo>
                    <a:pt x="325208" y="147472"/>
                  </a:lnTo>
                  <a:lnTo>
                    <a:pt x="333959" y="146926"/>
                  </a:lnTo>
                  <a:lnTo>
                    <a:pt x="368782" y="121145"/>
                  </a:lnTo>
                  <a:lnTo>
                    <a:pt x="371424" y="113525"/>
                  </a:lnTo>
                  <a:lnTo>
                    <a:pt x="353021" y="111239"/>
                  </a:lnTo>
                  <a:lnTo>
                    <a:pt x="350316" y="118770"/>
                  </a:lnTo>
                  <a:lnTo>
                    <a:pt x="346659" y="124244"/>
                  </a:lnTo>
                  <a:lnTo>
                    <a:pt x="337413" y="131102"/>
                  </a:lnTo>
                  <a:lnTo>
                    <a:pt x="331838" y="132816"/>
                  </a:lnTo>
                  <a:lnTo>
                    <a:pt x="316534" y="132816"/>
                  </a:lnTo>
                  <a:lnTo>
                    <a:pt x="293535" y="97091"/>
                  </a:lnTo>
                  <a:lnTo>
                    <a:pt x="371919" y="97091"/>
                  </a:lnTo>
                  <a:lnTo>
                    <a:pt x="372021" y="92341"/>
                  </a:lnTo>
                  <a:close/>
                </a:path>
                <a:path w="1043939" h="147954">
                  <a:moveTo>
                    <a:pt x="474014" y="108140"/>
                  </a:moveTo>
                  <a:lnTo>
                    <a:pt x="440397" y="83769"/>
                  </a:lnTo>
                  <a:lnTo>
                    <a:pt x="422948" y="78981"/>
                  </a:lnTo>
                  <a:lnTo>
                    <a:pt x="417690" y="77457"/>
                  </a:lnTo>
                  <a:lnTo>
                    <a:pt x="415912" y="76809"/>
                  </a:lnTo>
                  <a:lnTo>
                    <a:pt x="412813" y="75552"/>
                  </a:lnTo>
                  <a:lnTo>
                    <a:pt x="410540" y="73964"/>
                  </a:lnTo>
                  <a:lnTo>
                    <a:pt x="409079" y="72047"/>
                  </a:lnTo>
                  <a:lnTo>
                    <a:pt x="407631" y="70205"/>
                  </a:lnTo>
                  <a:lnTo>
                    <a:pt x="406908" y="68122"/>
                  </a:lnTo>
                  <a:lnTo>
                    <a:pt x="406908" y="62191"/>
                  </a:lnTo>
                  <a:lnTo>
                    <a:pt x="408660" y="59016"/>
                  </a:lnTo>
                  <a:lnTo>
                    <a:pt x="415645" y="53606"/>
                  </a:lnTo>
                  <a:lnTo>
                    <a:pt x="421487" y="52260"/>
                  </a:lnTo>
                  <a:lnTo>
                    <a:pt x="436600" y="52260"/>
                  </a:lnTo>
                  <a:lnTo>
                    <a:pt x="441960" y="53771"/>
                  </a:lnTo>
                  <a:lnTo>
                    <a:pt x="449554" y="59842"/>
                  </a:lnTo>
                  <a:lnTo>
                    <a:pt x="451840" y="64071"/>
                  </a:lnTo>
                  <a:lnTo>
                    <a:pt x="452628" y="69481"/>
                  </a:lnTo>
                  <a:lnTo>
                    <a:pt x="470052" y="67106"/>
                  </a:lnTo>
                  <a:lnTo>
                    <a:pt x="468934" y="60312"/>
                  </a:lnTo>
                  <a:lnTo>
                    <a:pt x="466890" y="54876"/>
                  </a:lnTo>
                  <a:lnTo>
                    <a:pt x="464972" y="52260"/>
                  </a:lnTo>
                  <a:lnTo>
                    <a:pt x="460946" y="46761"/>
                  </a:lnTo>
                  <a:lnTo>
                    <a:pt x="456349" y="43548"/>
                  </a:lnTo>
                  <a:lnTo>
                    <a:pt x="443877" y="38798"/>
                  </a:lnTo>
                  <a:lnTo>
                    <a:pt x="436638" y="37617"/>
                  </a:lnTo>
                  <a:lnTo>
                    <a:pt x="422910" y="37617"/>
                  </a:lnTo>
                  <a:lnTo>
                    <a:pt x="417779" y="38315"/>
                  </a:lnTo>
                  <a:lnTo>
                    <a:pt x="408216" y="41160"/>
                  </a:lnTo>
                  <a:lnTo>
                    <a:pt x="404431" y="42887"/>
                  </a:lnTo>
                  <a:lnTo>
                    <a:pt x="401662" y="44932"/>
                  </a:lnTo>
                  <a:lnTo>
                    <a:pt x="397967" y="47574"/>
                  </a:lnTo>
                  <a:lnTo>
                    <a:pt x="395046" y="50888"/>
                  </a:lnTo>
                  <a:lnTo>
                    <a:pt x="390753" y="58877"/>
                  </a:lnTo>
                  <a:lnTo>
                    <a:pt x="389686" y="63207"/>
                  </a:lnTo>
                  <a:lnTo>
                    <a:pt x="389686" y="73037"/>
                  </a:lnTo>
                  <a:lnTo>
                    <a:pt x="423202" y="98171"/>
                  </a:lnTo>
                  <a:lnTo>
                    <a:pt x="441947" y="102997"/>
                  </a:lnTo>
                  <a:lnTo>
                    <a:pt x="448017" y="105016"/>
                  </a:lnTo>
                  <a:lnTo>
                    <a:pt x="450456" y="106591"/>
                  </a:lnTo>
                  <a:lnTo>
                    <a:pt x="453948" y="108902"/>
                  </a:lnTo>
                  <a:lnTo>
                    <a:pt x="455701" y="112064"/>
                  </a:lnTo>
                  <a:lnTo>
                    <a:pt x="455701" y="120586"/>
                  </a:lnTo>
                  <a:lnTo>
                    <a:pt x="453720" y="124485"/>
                  </a:lnTo>
                  <a:lnTo>
                    <a:pt x="445808" y="131152"/>
                  </a:lnTo>
                  <a:lnTo>
                    <a:pt x="439737" y="132816"/>
                  </a:lnTo>
                  <a:lnTo>
                    <a:pt x="423430" y="132816"/>
                  </a:lnTo>
                  <a:lnTo>
                    <a:pt x="417118" y="130937"/>
                  </a:lnTo>
                  <a:lnTo>
                    <a:pt x="408076" y="123418"/>
                  </a:lnTo>
                  <a:lnTo>
                    <a:pt x="405320" y="118008"/>
                  </a:lnTo>
                  <a:lnTo>
                    <a:pt x="404329" y="110947"/>
                  </a:lnTo>
                  <a:lnTo>
                    <a:pt x="386715" y="113715"/>
                  </a:lnTo>
                  <a:lnTo>
                    <a:pt x="413600" y="145351"/>
                  </a:lnTo>
                  <a:lnTo>
                    <a:pt x="431647" y="147472"/>
                  </a:lnTo>
                  <a:lnTo>
                    <a:pt x="439902" y="147472"/>
                  </a:lnTo>
                  <a:lnTo>
                    <a:pt x="472274" y="125742"/>
                  </a:lnTo>
                  <a:lnTo>
                    <a:pt x="474014" y="120154"/>
                  </a:lnTo>
                  <a:lnTo>
                    <a:pt x="474014" y="108140"/>
                  </a:lnTo>
                  <a:close/>
                </a:path>
                <a:path w="1043939" h="147954">
                  <a:moveTo>
                    <a:pt x="641591" y="145097"/>
                  </a:moveTo>
                  <a:lnTo>
                    <a:pt x="635939" y="92341"/>
                  </a:lnTo>
                  <a:lnTo>
                    <a:pt x="635939" y="69380"/>
                  </a:lnTo>
                  <a:lnTo>
                    <a:pt x="635647" y="63906"/>
                  </a:lnTo>
                  <a:lnTo>
                    <a:pt x="635050" y="60871"/>
                  </a:lnTo>
                  <a:lnTo>
                    <a:pt x="633996" y="55994"/>
                  </a:lnTo>
                  <a:lnTo>
                    <a:pt x="632345" y="52362"/>
                  </a:lnTo>
                  <a:lnTo>
                    <a:pt x="632155" y="51943"/>
                  </a:lnTo>
                  <a:lnTo>
                    <a:pt x="626872" y="45542"/>
                  </a:lnTo>
                  <a:lnTo>
                    <a:pt x="622744" y="42887"/>
                  </a:lnTo>
                  <a:lnTo>
                    <a:pt x="611530" y="38671"/>
                  </a:lnTo>
                  <a:lnTo>
                    <a:pt x="604240" y="37617"/>
                  </a:lnTo>
                  <a:lnTo>
                    <a:pt x="586232" y="37617"/>
                  </a:lnTo>
                  <a:lnTo>
                    <a:pt x="552056" y="56502"/>
                  </a:lnTo>
                  <a:lnTo>
                    <a:pt x="547865" y="69977"/>
                  </a:lnTo>
                  <a:lnTo>
                    <a:pt x="565277" y="72351"/>
                  </a:lnTo>
                  <a:lnTo>
                    <a:pt x="567194" y="64897"/>
                  </a:lnTo>
                  <a:lnTo>
                    <a:pt x="570141" y="59702"/>
                  </a:lnTo>
                  <a:lnTo>
                    <a:pt x="578129" y="53822"/>
                  </a:lnTo>
                  <a:lnTo>
                    <a:pt x="584314" y="52362"/>
                  </a:lnTo>
                  <a:lnTo>
                    <a:pt x="601662" y="52362"/>
                  </a:lnTo>
                  <a:lnTo>
                    <a:pt x="608431" y="54368"/>
                  </a:lnTo>
                  <a:lnTo>
                    <a:pt x="616343" y="61366"/>
                  </a:lnTo>
                  <a:lnTo>
                    <a:pt x="618032" y="66484"/>
                  </a:lnTo>
                  <a:lnTo>
                    <a:pt x="617931" y="78384"/>
                  </a:lnTo>
                  <a:lnTo>
                    <a:pt x="617931" y="92341"/>
                  </a:lnTo>
                  <a:lnTo>
                    <a:pt x="617931" y="106730"/>
                  </a:lnTo>
                  <a:lnTo>
                    <a:pt x="616978" y="112661"/>
                  </a:lnTo>
                  <a:lnTo>
                    <a:pt x="612559" y="121907"/>
                  </a:lnTo>
                  <a:lnTo>
                    <a:pt x="608634" y="126009"/>
                  </a:lnTo>
                  <a:lnTo>
                    <a:pt x="597941" y="132016"/>
                  </a:lnTo>
                  <a:lnTo>
                    <a:pt x="591832" y="133515"/>
                  </a:lnTo>
                  <a:lnTo>
                    <a:pt x="578053" y="133515"/>
                  </a:lnTo>
                  <a:lnTo>
                    <a:pt x="572782" y="131927"/>
                  </a:lnTo>
                  <a:lnTo>
                    <a:pt x="565594" y="125603"/>
                  </a:lnTo>
                  <a:lnTo>
                    <a:pt x="563905" y="121907"/>
                  </a:lnTo>
                  <a:lnTo>
                    <a:pt x="563791" y="113792"/>
                  </a:lnTo>
                  <a:lnTo>
                    <a:pt x="564616" y="110972"/>
                  </a:lnTo>
                  <a:lnTo>
                    <a:pt x="588835" y="99072"/>
                  </a:lnTo>
                  <a:lnTo>
                    <a:pt x="597916" y="97624"/>
                  </a:lnTo>
                  <a:lnTo>
                    <a:pt x="605802" y="96012"/>
                  </a:lnTo>
                  <a:lnTo>
                    <a:pt x="612470" y="94259"/>
                  </a:lnTo>
                  <a:lnTo>
                    <a:pt x="617931" y="92341"/>
                  </a:lnTo>
                  <a:lnTo>
                    <a:pt x="617931" y="78384"/>
                  </a:lnTo>
                  <a:lnTo>
                    <a:pt x="612114" y="80111"/>
                  </a:lnTo>
                  <a:lnTo>
                    <a:pt x="604888" y="81711"/>
                  </a:lnTo>
                  <a:lnTo>
                    <a:pt x="596239" y="83185"/>
                  </a:lnTo>
                  <a:lnTo>
                    <a:pt x="586168" y="84531"/>
                  </a:lnTo>
                  <a:lnTo>
                    <a:pt x="579107" y="85382"/>
                  </a:lnTo>
                  <a:lnTo>
                    <a:pt x="573824" y="86271"/>
                  </a:lnTo>
                  <a:lnTo>
                    <a:pt x="544791" y="112242"/>
                  </a:lnTo>
                  <a:lnTo>
                    <a:pt x="544791" y="126161"/>
                  </a:lnTo>
                  <a:lnTo>
                    <a:pt x="580720" y="147472"/>
                  </a:lnTo>
                  <a:lnTo>
                    <a:pt x="587717" y="147472"/>
                  </a:lnTo>
                  <a:lnTo>
                    <a:pt x="594258" y="146316"/>
                  </a:lnTo>
                  <a:lnTo>
                    <a:pt x="606463" y="141693"/>
                  </a:lnTo>
                  <a:lnTo>
                    <a:pt x="612813" y="137744"/>
                  </a:lnTo>
                  <a:lnTo>
                    <a:pt x="617778" y="133515"/>
                  </a:lnTo>
                  <a:lnTo>
                    <a:pt x="619417" y="132130"/>
                  </a:lnTo>
                  <a:lnTo>
                    <a:pt x="619950" y="137083"/>
                  </a:lnTo>
                  <a:lnTo>
                    <a:pt x="621131" y="141401"/>
                  </a:lnTo>
                  <a:lnTo>
                    <a:pt x="622985" y="145097"/>
                  </a:lnTo>
                  <a:lnTo>
                    <a:pt x="641591" y="145097"/>
                  </a:lnTo>
                  <a:close/>
                </a:path>
                <a:path w="1043939" h="147954">
                  <a:moveTo>
                    <a:pt x="754557" y="82727"/>
                  </a:moveTo>
                  <a:lnTo>
                    <a:pt x="742137" y="51765"/>
                  </a:lnTo>
                  <a:lnTo>
                    <a:pt x="739000" y="47790"/>
                  </a:lnTo>
                  <a:lnTo>
                    <a:pt x="736447" y="45834"/>
                  </a:lnTo>
                  <a:lnTo>
                    <a:pt x="736447" y="92443"/>
                  </a:lnTo>
                  <a:lnTo>
                    <a:pt x="735914" y="101879"/>
                  </a:lnTo>
                  <a:lnTo>
                    <a:pt x="715530" y="132829"/>
                  </a:lnTo>
                  <a:lnTo>
                    <a:pt x="707745" y="132829"/>
                  </a:lnTo>
                  <a:lnTo>
                    <a:pt x="700938" y="131978"/>
                  </a:lnTo>
                  <a:lnTo>
                    <a:pt x="694880" y="129387"/>
                  </a:lnTo>
                  <a:lnTo>
                    <a:pt x="679869" y="92443"/>
                  </a:lnTo>
                  <a:lnTo>
                    <a:pt x="679881" y="90957"/>
                  </a:lnTo>
                  <a:lnTo>
                    <a:pt x="700747" y="52260"/>
                  </a:lnTo>
                  <a:lnTo>
                    <a:pt x="716254" y="52260"/>
                  </a:lnTo>
                  <a:lnTo>
                    <a:pt x="736447" y="92443"/>
                  </a:lnTo>
                  <a:lnTo>
                    <a:pt x="736447" y="45834"/>
                  </a:lnTo>
                  <a:lnTo>
                    <a:pt x="734250" y="44132"/>
                  </a:lnTo>
                  <a:lnTo>
                    <a:pt x="722706" y="38912"/>
                  </a:lnTo>
                  <a:lnTo>
                    <a:pt x="716584" y="37617"/>
                  </a:lnTo>
                  <a:lnTo>
                    <a:pt x="710120" y="37617"/>
                  </a:lnTo>
                  <a:lnTo>
                    <a:pt x="701751" y="38506"/>
                  </a:lnTo>
                  <a:lnTo>
                    <a:pt x="694156" y="41160"/>
                  </a:lnTo>
                  <a:lnTo>
                    <a:pt x="687349" y="45580"/>
                  </a:lnTo>
                  <a:lnTo>
                    <a:pt x="681316" y="51765"/>
                  </a:lnTo>
                  <a:lnTo>
                    <a:pt x="681316" y="0"/>
                  </a:lnTo>
                  <a:lnTo>
                    <a:pt x="663511" y="0"/>
                  </a:lnTo>
                  <a:lnTo>
                    <a:pt x="663511" y="145097"/>
                  </a:lnTo>
                  <a:lnTo>
                    <a:pt x="680034" y="145097"/>
                  </a:lnTo>
                  <a:lnTo>
                    <a:pt x="680034" y="131927"/>
                  </a:lnTo>
                  <a:lnTo>
                    <a:pt x="685825" y="138734"/>
                  </a:lnTo>
                  <a:lnTo>
                    <a:pt x="692619" y="143586"/>
                  </a:lnTo>
                  <a:lnTo>
                    <a:pt x="700417" y="146507"/>
                  </a:lnTo>
                  <a:lnTo>
                    <a:pt x="709231" y="147472"/>
                  </a:lnTo>
                  <a:lnTo>
                    <a:pt x="718248" y="146558"/>
                  </a:lnTo>
                  <a:lnTo>
                    <a:pt x="726592" y="143789"/>
                  </a:lnTo>
                  <a:lnTo>
                    <a:pt x="734275" y="139179"/>
                  </a:lnTo>
                  <a:lnTo>
                    <a:pt x="741184" y="132829"/>
                  </a:lnTo>
                  <a:lnTo>
                    <a:pt x="747141" y="124587"/>
                  </a:lnTo>
                  <a:lnTo>
                    <a:pt x="751306" y="114909"/>
                  </a:lnTo>
                  <a:lnTo>
                    <a:pt x="753821" y="103708"/>
                  </a:lnTo>
                  <a:lnTo>
                    <a:pt x="754557" y="92443"/>
                  </a:lnTo>
                  <a:lnTo>
                    <a:pt x="754557" y="82727"/>
                  </a:lnTo>
                  <a:close/>
                </a:path>
                <a:path w="1043939" h="147954">
                  <a:moveTo>
                    <a:pt x="868222" y="91059"/>
                  </a:moveTo>
                  <a:lnTo>
                    <a:pt x="867359" y="79222"/>
                  </a:lnTo>
                  <a:lnTo>
                    <a:pt x="864781" y="68732"/>
                  </a:lnTo>
                  <a:lnTo>
                    <a:pt x="860475" y="59601"/>
                  </a:lnTo>
                  <a:lnTo>
                    <a:pt x="854887" y="52362"/>
                  </a:lnTo>
                  <a:lnTo>
                    <a:pt x="854468" y="51816"/>
                  </a:lnTo>
                  <a:lnTo>
                    <a:pt x="849884" y="47967"/>
                  </a:lnTo>
                  <a:lnTo>
                    <a:pt x="849884" y="92544"/>
                  </a:lnTo>
                  <a:lnTo>
                    <a:pt x="849363" y="101638"/>
                  </a:lnTo>
                  <a:lnTo>
                    <a:pt x="827874" y="132829"/>
                  </a:lnTo>
                  <a:lnTo>
                    <a:pt x="810133" y="132829"/>
                  </a:lnTo>
                  <a:lnTo>
                    <a:pt x="788060" y="92544"/>
                  </a:lnTo>
                  <a:lnTo>
                    <a:pt x="788606" y="83096"/>
                  </a:lnTo>
                  <a:lnTo>
                    <a:pt x="810133" y="52362"/>
                  </a:lnTo>
                  <a:lnTo>
                    <a:pt x="827811" y="52362"/>
                  </a:lnTo>
                  <a:lnTo>
                    <a:pt x="849858" y="91059"/>
                  </a:lnTo>
                  <a:lnTo>
                    <a:pt x="849884" y="92544"/>
                  </a:lnTo>
                  <a:lnTo>
                    <a:pt x="849884" y="47967"/>
                  </a:lnTo>
                  <a:lnTo>
                    <a:pt x="847090" y="45605"/>
                  </a:lnTo>
                  <a:lnTo>
                    <a:pt x="838733" y="41173"/>
                  </a:lnTo>
                  <a:lnTo>
                    <a:pt x="829373" y="38506"/>
                  </a:lnTo>
                  <a:lnTo>
                    <a:pt x="819035" y="37617"/>
                  </a:lnTo>
                  <a:lnTo>
                    <a:pt x="809650" y="38354"/>
                  </a:lnTo>
                  <a:lnTo>
                    <a:pt x="773798" y="67132"/>
                  </a:lnTo>
                  <a:lnTo>
                    <a:pt x="769747" y="92544"/>
                  </a:lnTo>
                  <a:lnTo>
                    <a:pt x="770597" y="105079"/>
                  </a:lnTo>
                  <a:lnTo>
                    <a:pt x="790689" y="139522"/>
                  </a:lnTo>
                  <a:lnTo>
                    <a:pt x="819035" y="147472"/>
                  </a:lnTo>
                  <a:lnTo>
                    <a:pt x="825779" y="147078"/>
                  </a:lnTo>
                  <a:lnTo>
                    <a:pt x="856030" y="132829"/>
                  </a:lnTo>
                  <a:lnTo>
                    <a:pt x="858088" y="130733"/>
                  </a:lnTo>
                  <a:lnTo>
                    <a:pt x="862139" y="122974"/>
                  </a:lnTo>
                  <a:lnTo>
                    <a:pt x="864793" y="116624"/>
                  </a:lnTo>
                  <a:lnTo>
                    <a:pt x="866698" y="109194"/>
                  </a:lnTo>
                  <a:lnTo>
                    <a:pt x="867841" y="100672"/>
                  </a:lnTo>
                  <a:lnTo>
                    <a:pt x="868222" y="91059"/>
                  </a:lnTo>
                  <a:close/>
                </a:path>
                <a:path w="1043939" h="147954">
                  <a:moveTo>
                    <a:pt x="973975" y="39992"/>
                  </a:moveTo>
                  <a:lnTo>
                    <a:pt x="956157" y="39992"/>
                  </a:lnTo>
                  <a:lnTo>
                    <a:pt x="956157" y="105270"/>
                  </a:lnTo>
                  <a:lnTo>
                    <a:pt x="955192" y="112128"/>
                  </a:lnTo>
                  <a:lnTo>
                    <a:pt x="951293" y="121551"/>
                  </a:lnTo>
                  <a:lnTo>
                    <a:pt x="947978" y="125285"/>
                  </a:lnTo>
                  <a:lnTo>
                    <a:pt x="938606" y="130759"/>
                  </a:lnTo>
                  <a:lnTo>
                    <a:pt x="933602" y="132130"/>
                  </a:lnTo>
                  <a:lnTo>
                    <a:pt x="922909" y="132130"/>
                  </a:lnTo>
                  <a:lnTo>
                    <a:pt x="906576" y="107581"/>
                  </a:lnTo>
                  <a:lnTo>
                    <a:pt x="906576" y="39992"/>
                  </a:lnTo>
                  <a:lnTo>
                    <a:pt x="888758" y="39992"/>
                  </a:lnTo>
                  <a:lnTo>
                    <a:pt x="888834" y="113855"/>
                  </a:lnTo>
                  <a:lnTo>
                    <a:pt x="912698" y="146278"/>
                  </a:lnTo>
                  <a:lnTo>
                    <a:pt x="918489" y="147472"/>
                  </a:lnTo>
                  <a:lnTo>
                    <a:pt x="924687" y="147472"/>
                  </a:lnTo>
                  <a:lnTo>
                    <a:pt x="934669" y="146367"/>
                  </a:lnTo>
                  <a:lnTo>
                    <a:pt x="943559" y="143027"/>
                  </a:lnTo>
                  <a:lnTo>
                    <a:pt x="951344" y="137452"/>
                  </a:lnTo>
                  <a:lnTo>
                    <a:pt x="955903" y="132130"/>
                  </a:lnTo>
                  <a:lnTo>
                    <a:pt x="958037" y="129654"/>
                  </a:lnTo>
                  <a:lnTo>
                    <a:pt x="958037" y="145097"/>
                  </a:lnTo>
                  <a:lnTo>
                    <a:pt x="973975" y="145097"/>
                  </a:lnTo>
                  <a:lnTo>
                    <a:pt x="973975" y="129654"/>
                  </a:lnTo>
                  <a:lnTo>
                    <a:pt x="973975" y="39992"/>
                  </a:lnTo>
                  <a:close/>
                </a:path>
                <a:path w="1043939" h="147954">
                  <a:moveTo>
                    <a:pt x="1043406" y="144894"/>
                  </a:moveTo>
                  <a:lnTo>
                    <a:pt x="1040942" y="129857"/>
                  </a:lnTo>
                  <a:lnTo>
                    <a:pt x="1040828" y="129159"/>
                  </a:lnTo>
                  <a:lnTo>
                    <a:pt x="1037602" y="129628"/>
                  </a:lnTo>
                  <a:lnTo>
                    <a:pt x="1034986" y="129857"/>
                  </a:lnTo>
                  <a:lnTo>
                    <a:pt x="1030376" y="129857"/>
                  </a:lnTo>
                  <a:lnTo>
                    <a:pt x="1022921" y="120383"/>
                  </a:lnTo>
                  <a:lnTo>
                    <a:pt x="1022921" y="53848"/>
                  </a:lnTo>
                  <a:lnTo>
                    <a:pt x="1040828" y="53848"/>
                  </a:lnTo>
                  <a:lnTo>
                    <a:pt x="1040828" y="39992"/>
                  </a:lnTo>
                  <a:lnTo>
                    <a:pt x="1022921" y="39992"/>
                  </a:lnTo>
                  <a:lnTo>
                    <a:pt x="1022921" y="3276"/>
                  </a:lnTo>
                  <a:lnTo>
                    <a:pt x="1005205" y="13957"/>
                  </a:lnTo>
                  <a:lnTo>
                    <a:pt x="1005205" y="39992"/>
                  </a:lnTo>
                  <a:lnTo>
                    <a:pt x="992136" y="39992"/>
                  </a:lnTo>
                  <a:lnTo>
                    <a:pt x="992136" y="53848"/>
                  </a:lnTo>
                  <a:lnTo>
                    <a:pt x="1005205" y="53848"/>
                  </a:lnTo>
                  <a:lnTo>
                    <a:pt x="1005205" y="125006"/>
                  </a:lnTo>
                  <a:lnTo>
                    <a:pt x="1005928" y="132016"/>
                  </a:lnTo>
                  <a:lnTo>
                    <a:pt x="1008824" y="138684"/>
                  </a:lnTo>
                  <a:lnTo>
                    <a:pt x="1011339" y="141363"/>
                  </a:lnTo>
                  <a:lnTo>
                    <a:pt x="1018463" y="145453"/>
                  </a:lnTo>
                  <a:lnTo>
                    <a:pt x="1023480" y="146481"/>
                  </a:lnTo>
                  <a:lnTo>
                    <a:pt x="1033907" y="146481"/>
                  </a:lnTo>
                  <a:lnTo>
                    <a:pt x="1038390" y="145948"/>
                  </a:lnTo>
                  <a:lnTo>
                    <a:pt x="1043406" y="144894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566619" y="4525670"/>
            <a:ext cx="3448050" cy="678180"/>
            <a:chOff x="566619" y="4525670"/>
            <a:chExt cx="3448050" cy="678180"/>
          </a:xfrm>
        </p:grpSpPr>
        <p:sp>
          <p:nvSpPr>
            <p:cNvPr id="39" name="object 39"/>
            <p:cNvSpPr/>
            <p:nvPr/>
          </p:nvSpPr>
          <p:spPr>
            <a:xfrm>
              <a:off x="569976" y="4525670"/>
              <a:ext cx="2816225" cy="394335"/>
            </a:xfrm>
            <a:custGeom>
              <a:avLst/>
              <a:gdLst/>
              <a:ahLst/>
              <a:cxnLst/>
              <a:rect l="l" t="t" r="r" b="b"/>
              <a:pathLst>
                <a:path w="2816225" h="394335">
                  <a:moveTo>
                    <a:pt x="91147" y="246316"/>
                  </a:moveTo>
                  <a:lnTo>
                    <a:pt x="74917" y="246316"/>
                  </a:lnTo>
                  <a:lnTo>
                    <a:pt x="74917" y="340436"/>
                  </a:lnTo>
                  <a:lnTo>
                    <a:pt x="74409" y="349605"/>
                  </a:lnTo>
                  <a:lnTo>
                    <a:pt x="54698" y="379133"/>
                  </a:lnTo>
                  <a:lnTo>
                    <a:pt x="39192" y="379133"/>
                  </a:lnTo>
                  <a:lnTo>
                    <a:pt x="18313" y="338950"/>
                  </a:lnTo>
                  <a:lnTo>
                    <a:pt x="18808" y="329209"/>
                  </a:lnTo>
                  <a:lnTo>
                    <a:pt x="38201" y="298665"/>
                  </a:lnTo>
                  <a:lnTo>
                    <a:pt x="54241" y="298665"/>
                  </a:lnTo>
                  <a:lnTo>
                    <a:pt x="74917" y="340436"/>
                  </a:lnTo>
                  <a:lnTo>
                    <a:pt x="74917" y="246316"/>
                  </a:lnTo>
                  <a:lnTo>
                    <a:pt x="73431" y="246316"/>
                  </a:lnTo>
                  <a:lnTo>
                    <a:pt x="73431" y="298373"/>
                  </a:lnTo>
                  <a:lnTo>
                    <a:pt x="70332" y="294081"/>
                  </a:lnTo>
                  <a:lnTo>
                    <a:pt x="66306" y="290601"/>
                  </a:lnTo>
                  <a:lnTo>
                    <a:pt x="56413" y="285254"/>
                  </a:lnTo>
                  <a:lnTo>
                    <a:pt x="50774" y="283921"/>
                  </a:lnTo>
                  <a:lnTo>
                    <a:pt x="35801" y="283921"/>
                  </a:lnTo>
                  <a:lnTo>
                    <a:pt x="5245" y="310388"/>
                  </a:lnTo>
                  <a:lnTo>
                    <a:pt x="0" y="338950"/>
                  </a:lnTo>
                  <a:lnTo>
                    <a:pt x="355" y="346786"/>
                  </a:lnTo>
                  <a:lnTo>
                    <a:pt x="15100" y="382231"/>
                  </a:lnTo>
                  <a:lnTo>
                    <a:pt x="36855" y="393776"/>
                  </a:lnTo>
                  <a:lnTo>
                    <a:pt x="45237" y="393776"/>
                  </a:lnTo>
                  <a:lnTo>
                    <a:pt x="54343" y="392811"/>
                  </a:lnTo>
                  <a:lnTo>
                    <a:pt x="62280" y="389877"/>
                  </a:lnTo>
                  <a:lnTo>
                    <a:pt x="69037" y="384987"/>
                  </a:lnTo>
                  <a:lnTo>
                    <a:pt x="73812" y="379133"/>
                  </a:lnTo>
                  <a:lnTo>
                    <a:pt x="74625" y="378142"/>
                  </a:lnTo>
                  <a:lnTo>
                    <a:pt x="74625" y="391401"/>
                  </a:lnTo>
                  <a:lnTo>
                    <a:pt x="91147" y="391401"/>
                  </a:lnTo>
                  <a:lnTo>
                    <a:pt x="91147" y="378142"/>
                  </a:lnTo>
                  <a:lnTo>
                    <a:pt x="91147" y="298665"/>
                  </a:lnTo>
                  <a:lnTo>
                    <a:pt x="91147" y="298373"/>
                  </a:lnTo>
                  <a:lnTo>
                    <a:pt x="91147" y="246316"/>
                  </a:lnTo>
                  <a:close/>
                </a:path>
                <a:path w="2816225" h="394335">
                  <a:moveTo>
                    <a:pt x="135597" y="286296"/>
                  </a:moveTo>
                  <a:lnTo>
                    <a:pt x="117779" y="286296"/>
                  </a:lnTo>
                  <a:lnTo>
                    <a:pt x="117779" y="391401"/>
                  </a:lnTo>
                  <a:lnTo>
                    <a:pt x="135597" y="391401"/>
                  </a:lnTo>
                  <a:lnTo>
                    <a:pt x="135597" y="286296"/>
                  </a:lnTo>
                  <a:close/>
                </a:path>
                <a:path w="2816225" h="394335">
                  <a:moveTo>
                    <a:pt x="135597" y="246316"/>
                  </a:moveTo>
                  <a:lnTo>
                    <a:pt x="117779" y="246316"/>
                  </a:lnTo>
                  <a:lnTo>
                    <a:pt x="117779" y="266801"/>
                  </a:lnTo>
                  <a:lnTo>
                    <a:pt x="135597" y="266801"/>
                  </a:lnTo>
                  <a:lnTo>
                    <a:pt x="135597" y="246316"/>
                  </a:lnTo>
                  <a:close/>
                </a:path>
                <a:path w="2816225" h="394335">
                  <a:moveTo>
                    <a:pt x="138061" y="73533"/>
                  </a:moveTo>
                  <a:lnTo>
                    <a:pt x="76606" y="73634"/>
                  </a:lnTo>
                  <a:lnTo>
                    <a:pt x="76606" y="90652"/>
                  </a:lnTo>
                  <a:lnTo>
                    <a:pt x="119265" y="90652"/>
                  </a:lnTo>
                  <a:lnTo>
                    <a:pt x="119265" y="117665"/>
                  </a:lnTo>
                  <a:lnTo>
                    <a:pt x="115176" y="121297"/>
                  </a:lnTo>
                  <a:lnTo>
                    <a:pt x="109169" y="124714"/>
                  </a:lnTo>
                  <a:lnTo>
                    <a:pt x="93332" y="131114"/>
                  </a:lnTo>
                  <a:lnTo>
                    <a:pt x="85217" y="132715"/>
                  </a:lnTo>
                  <a:lnTo>
                    <a:pt x="76898" y="132715"/>
                  </a:lnTo>
                  <a:lnTo>
                    <a:pt x="38531" y="118376"/>
                  </a:lnTo>
                  <a:lnTo>
                    <a:pt x="23710" y="75704"/>
                  </a:lnTo>
                  <a:lnTo>
                    <a:pt x="23698" y="73533"/>
                  </a:lnTo>
                  <a:lnTo>
                    <a:pt x="24003" y="66802"/>
                  </a:lnTo>
                  <a:lnTo>
                    <a:pt x="42278" y="26619"/>
                  </a:lnTo>
                  <a:lnTo>
                    <a:pt x="67830" y="16421"/>
                  </a:lnTo>
                  <a:lnTo>
                    <a:pt x="83934" y="16421"/>
                  </a:lnTo>
                  <a:lnTo>
                    <a:pt x="116395" y="40411"/>
                  </a:lnTo>
                  <a:lnTo>
                    <a:pt x="118567" y="47802"/>
                  </a:lnTo>
                  <a:lnTo>
                    <a:pt x="135890" y="43053"/>
                  </a:lnTo>
                  <a:lnTo>
                    <a:pt x="113436" y="8496"/>
                  </a:lnTo>
                  <a:lnTo>
                    <a:pt x="76504" y="0"/>
                  </a:lnTo>
                  <a:lnTo>
                    <a:pt x="65976" y="558"/>
                  </a:lnTo>
                  <a:lnTo>
                    <a:pt x="23520" y="20180"/>
                  </a:lnTo>
                  <a:lnTo>
                    <a:pt x="6070" y="55232"/>
                  </a:lnTo>
                  <a:lnTo>
                    <a:pt x="3860" y="75704"/>
                  </a:lnTo>
                  <a:lnTo>
                    <a:pt x="4419" y="86144"/>
                  </a:lnTo>
                  <a:lnTo>
                    <a:pt x="17754" y="122555"/>
                  </a:lnTo>
                  <a:lnTo>
                    <a:pt x="57581" y="147751"/>
                  </a:lnTo>
                  <a:lnTo>
                    <a:pt x="77990" y="150037"/>
                  </a:lnTo>
                  <a:lnTo>
                    <a:pt x="85852" y="149682"/>
                  </a:lnTo>
                  <a:lnTo>
                    <a:pt x="123685" y="137261"/>
                  </a:lnTo>
                  <a:lnTo>
                    <a:pt x="138061" y="127368"/>
                  </a:lnTo>
                  <a:lnTo>
                    <a:pt x="138061" y="73533"/>
                  </a:lnTo>
                  <a:close/>
                </a:path>
                <a:path w="2816225" h="394335">
                  <a:moveTo>
                    <a:pt x="255257" y="93522"/>
                  </a:moveTo>
                  <a:lnTo>
                    <a:pt x="254393" y="81686"/>
                  </a:lnTo>
                  <a:lnTo>
                    <a:pt x="251815" y="71196"/>
                  </a:lnTo>
                  <a:lnTo>
                    <a:pt x="247510" y="62064"/>
                  </a:lnTo>
                  <a:lnTo>
                    <a:pt x="241909" y="54825"/>
                  </a:lnTo>
                  <a:lnTo>
                    <a:pt x="241490" y="54279"/>
                  </a:lnTo>
                  <a:lnTo>
                    <a:pt x="236905" y="50431"/>
                  </a:lnTo>
                  <a:lnTo>
                    <a:pt x="236905" y="95008"/>
                  </a:lnTo>
                  <a:lnTo>
                    <a:pt x="236385" y="104101"/>
                  </a:lnTo>
                  <a:lnTo>
                    <a:pt x="214909" y="135293"/>
                  </a:lnTo>
                  <a:lnTo>
                    <a:pt x="197154" y="135293"/>
                  </a:lnTo>
                  <a:lnTo>
                    <a:pt x="175082" y="95008"/>
                  </a:lnTo>
                  <a:lnTo>
                    <a:pt x="175628" y="85559"/>
                  </a:lnTo>
                  <a:lnTo>
                    <a:pt x="197154" y="54825"/>
                  </a:lnTo>
                  <a:lnTo>
                    <a:pt x="214845" y="54825"/>
                  </a:lnTo>
                  <a:lnTo>
                    <a:pt x="236893" y="93522"/>
                  </a:lnTo>
                  <a:lnTo>
                    <a:pt x="236905" y="95008"/>
                  </a:lnTo>
                  <a:lnTo>
                    <a:pt x="236905" y="50431"/>
                  </a:lnTo>
                  <a:lnTo>
                    <a:pt x="234111" y="48082"/>
                  </a:lnTo>
                  <a:lnTo>
                    <a:pt x="225755" y="43637"/>
                  </a:lnTo>
                  <a:lnTo>
                    <a:pt x="216408" y="40970"/>
                  </a:lnTo>
                  <a:lnTo>
                    <a:pt x="206070" y="40081"/>
                  </a:lnTo>
                  <a:lnTo>
                    <a:pt x="196684" y="40817"/>
                  </a:lnTo>
                  <a:lnTo>
                    <a:pt x="160832" y="69596"/>
                  </a:lnTo>
                  <a:lnTo>
                    <a:pt x="156781" y="95008"/>
                  </a:lnTo>
                  <a:lnTo>
                    <a:pt x="157632" y="107543"/>
                  </a:lnTo>
                  <a:lnTo>
                    <a:pt x="177723" y="141986"/>
                  </a:lnTo>
                  <a:lnTo>
                    <a:pt x="206070" y="149936"/>
                  </a:lnTo>
                  <a:lnTo>
                    <a:pt x="212813" y="149542"/>
                  </a:lnTo>
                  <a:lnTo>
                    <a:pt x="243052" y="135293"/>
                  </a:lnTo>
                  <a:lnTo>
                    <a:pt x="245110" y="133197"/>
                  </a:lnTo>
                  <a:lnTo>
                    <a:pt x="249161" y="125437"/>
                  </a:lnTo>
                  <a:lnTo>
                    <a:pt x="251828" y="119087"/>
                  </a:lnTo>
                  <a:lnTo>
                    <a:pt x="253733" y="111658"/>
                  </a:lnTo>
                  <a:lnTo>
                    <a:pt x="254876" y="103136"/>
                  </a:lnTo>
                  <a:lnTo>
                    <a:pt x="255257" y="93522"/>
                  </a:lnTo>
                  <a:close/>
                </a:path>
                <a:path w="2816225" h="394335">
                  <a:moveTo>
                    <a:pt x="263677" y="245618"/>
                  </a:moveTo>
                  <a:lnTo>
                    <a:pt x="257606" y="244424"/>
                  </a:lnTo>
                  <a:lnTo>
                    <a:pt x="252069" y="243840"/>
                  </a:lnTo>
                  <a:lnTo>
                    <a:pt x="239268" y="243840"/>
                  </a:lnTo>
                  <a:lnTo>
                    <a:pt x="217957" y="268046"/>
                  </a:lnTo>
                  <a:lnTo>
                    <a:pt x="217957" y="286296"/>
                  </a:lnTo>
                  <a:lnTo>
                    <a:pt x="204343" y="286296"/>
                  </a:lnTo>
                  <a:lnTo>
                    <a:pt x="202222" y="286296"/>
                  </a:lnTo>
                  <a:lnTo>
                    <a:pt x="183857" y="286296"/>
                  </a:lnTo>
                  <a:lnTo>
                    <a:pt x="183857" y="270256"/>
                  </a:lnTo>
                  <a:lnTo>
                    <a:pt x="184975" y="265938"/>
                  </a:lnTo>
                  <a:lnTo>
                    <a:pt x="189458" y="261315"/>
                  </a:lnTo>
                  <a:lnTo>
                    <a:pt x="193294" y="260172"/>
                  </a:lnTo>
                  <a:lnTo>
                    <a:pt x="201993" y="260172"/>
                  </a:lnTo>
                  <a:lnTo>
                    <a:pt x="205498" y="260502"/>
                  </a:lnTo>
                  <a:lnTo>
                    <a:pt x="209194" y="261150"/>
                  </a:lnTo>
                  <a:lnTo>
                    <a:pt x="209359" y="260172"/>
                  </a:lnTo>
                  <a:lnTo>
                    <a:pt x="211861" y="245618"/>
                  </a:lnTo>
                  <a:lnTo>
                    <a:pt x="205790" y="244424"/>
                  </a:lnTo>
                  <a:lnTo>
                    <a:pt x="200253" y="243840"/>
                  </a:lnTo>
                  <a:lnTo>
                    <a:pt x="187452" y="243840"/>
                  </a:lnTo>
                  <a:lnTo>
                    <a:pt x="166141" y="268046"/>
                  </a:lnTo>
                  <a:lnTo>
                    <a:pt x="166141" y="286296"/>
                  </a:lnTo>
                  <a:lnTo>
                    <a:pt x="150406" y="286296"/>
                  </a:lnTo>
                  <a:lnTo>
                    <a:pt x="150406" y="300151"/>
                  </a:lnTo>
                  <a:lnTo>
                    <a:pt x="166141" y="300151"/>
                  </a:lnTo>
                  <a:lnTo>
                    <a:pt x="166141" y="391401"/>
                  </a:lnTo>
                  <a:lnTo>
                    <a:pt x="183857" y="391401"/>
                  </a:lnTo>
                  <a:lnTo>
                    <a:pt x="183857" y="300151"/>
                  </a:lnTo>
                  <a:lnTo>
                    <a:pt x="202222" y="300151"/>
                  </a:lnTo>
                  <a:lnTo>
                    <a:pt x="204343" y="300151"/>
                  </a:lnTo>
                  <a:lnTo>
                    <a:pt x="217957" y="300151"/>
                  </a:lnTo>
                  <a:lnTo>
                    <a:pt x="217957" y="391401"/>
                  </a:lnTo>
                  <a:lnTo>
                    <a:pt x="235673" y="391401"/>
                  </a:lnTo>
                  <a:lnTo>
                    <a:pt x="235673" y="300151"/>
                  </a:lnTo>
                  <a:lnTo>
                    <a:pt x="256159" y="300151"/>
                  </a:lnTo>
                  <a:lnTo>
                    <a:pt x="256159" y="286296"/>
                  </a:lnTo>
                  <a:lnTo>
                    <a:pt x="235673" y="286296"/>
                  </a:lnTo>
                  <a:lnTo>
                    <a:pt x="235673" y="270256"/>
                  </a:lnTo>
                  <a:lnTo>
                    <a:pt x="236791" y="265938"/>
                  </a:lnTo>
                  <a:lnTo>
                    <a:pt x="241274" y="261315"/>
                  </a:lnTo>
                  <a:lnTo>
                    <a:pt x="245110" y="260172"/>
                  </a:lnTo>
                  <a:lnTo>
                    <a:pt x="253809" y="260172"/>
                  </a:lnTo>
                  <a:lnTo>
                    <a:pt x="257314" y="260502"/>
                  </a:lnTo>
                  <a:lnTo>
                    <a:pt x="261010" y="261150"/>
                  </a:lnTo>
                  <a:lnTo>
                    <a:pt x="261175" y="260172"/>
                  </a:lnTo>
                  <a:lnTo>
                    <a:pt x="263677" y="245618"/>
                  </a:lnTo>
                  <a:close/>
                </a:path>
                <a:path w="2816225" h="394335">
                  <a:moveTo>
                    <a:pt x="359511" y="338645"/>
                  </a:moveTo>
                  <a:lnTo>
                    <a:pt x="346367" y="298564"/>
                  </a:lnTo>
                  <a:lnTo>
                    <a:pt x="340715" y="293522"/>
                  </a:lnTo>
                  <a:lnTo>
                    <a:pt x="340715" y="328752"/>
                  </a:lnTo>
                  <a:lnTo>
                    <a:pt x="282016" y="328752"/>
                  </a:lnTo>
                  <a:lnTo>
                    <a:pt x="282613" y="319582"/>
                  </a:lnTo>
                  <a:lnTo>
                    <a:pt x="285699" y="312254"/>
                  </a:lnTo>
                  <a:lnTo>
                    <a:pt x="296849" y="301307"/>
                  </a:lnTo>
                  <a:lnTo>
                    <a:pt x="303733" y="298564"/>
                  </a:lnTo>
                  <a:lnTo>
                    <a:pt x="320954" y="298564"/>
                  </a:lnTo>
                  <a:lnTo>
                    <a:pt x="328307" y="301993"/>
                  </a:lnTo>
                  <a:lnTo>
                    <a:pt x="333984" y="308864"/>
                  </a:lnTo>
                  <a:lnTo>
                    <a:pt x="337680" y="313283"/>
                  </a:lnTo>
                  <a:lnTo>
                    <a:pt x="339915" y="319913"/>
                  </a:lnTo>
                  <a:lnTo>
                    <a:pt x="340715" y="328752"/>
                  </a:lnTo>
                  <a:lnTo>
                    <a:pt x="340715" y="293522"/>
                  </a:lnTo>
                  <a:lnTo>
                    <a:pt x="338988" y="291998"/>
                  </a:lnTo>
                  <a:lnTo>
                    <a:pt x="330860" y="287515"/>
                  </a:lnTo>
                  <a:lnTo>
                    <a:pt x="321767" y="284822"/>
                  </a:lnTo>
                  <a:lnTo>
                    <a:pt x="311708" y="283921"/>
                  </a:lnTo>
                  <a:lnTo>
                    <a:pt x="301332" y="284848"/>
                  </a:lnTo>
                  <a:lnTo>
                    <a:pt x="266039" y="316191"/>
                  </a:lnTo>
                  <a:lnTo>
                    <a:pt x="262699" y="338645"/>
                  </a:lnTo>
                  <a:lnTo>
                    <a:pt x="262724" y="341287"/>
                  </a:lnTo>
                  <a:lnTo>
                    <a:pt x="276136" y="379577"/>
                  </a:lnTo>
                  <a:lnTo>
                    <a:pt x="312699" y="393776"/>
                  </a:lnTo>
                  <a:lnTo>
                    <a:pt x="321449" y="393230"/>
                  </a:lnTo>
                  <a:lnTo>
                    <a:pt x="348856" y="379133"/>
                  </a:lnTo>
                  <a:lnTo>
                    <a:pt x="352717" y="374167"/>
                  </a:lnTo>
                  <a:lnTo>
                    <a:pt x="356285" y="367449"/>
                  </a:lnTo>
                  <a:lnTo>
                    <a:pt x="358927" y="359829"/>
                  </a:lnTo>
                  <a:lnTo>
                    <a:pt x="340512" y="357555"/>
                  </a:lnTo>
                  <a:lnTo>
                    <a:pt x="337807" y="365074"/>
                  </a:lnTo>
                  <a:lnTo>
                    <a:pt x="334149" y="370547"/>
                  </a:lnTo>
                  <a:lnTo>
                    <a:pt x="324904" y="377418"/>
                  </a:lnTo>
                  <a:lnTo>
                    <a:pt x="319328" y="379133"/>
                  </a:lnTo>
                  <a:lnTo>
                    <a:pt x="304025" y="379133"/>
                  </a:lnTo>
                  <a:lnTo>
                    <a:pt x="281038" y="343395"/>
                  </a:lnTo>
                  <a:lnTo>
                    <a:pt x="359422" y="343395"/>
                  </a:lnTo>
                  <a:lnTo>
                    <a:pt x="359511" y="338645"/>
                  </a:lnTo>
                  <a:close/>
                </a:path>
                <a:path w="2816225" h="394335">
                  <a:moveTo>
                    <a:pt x="368033" y="93522"/>
                  </a:moveTo>
                  <a:lnTo>
                    <a:pt x="367169" y="81686"/>
                  </a:lnTo>
                  <a:lnTo>
                    <a:pt x="364591" y="71196"/>
                  </a:lnTo>
                  <a:lnTo>
                    <a:pt x="360286" y="62064"/>
                  </a:lnTo>
                  <a:lnTo>
                    <a:pt x="354685" y="54825"/>
                  </a:lnTo>
                  <a:lnTo>
                    <a:pt x="354266" y="54279"/>
                  </a:lnTo>
                  <a:lnTo>
                    <a:pt x="349681" y="50431"/>
                  </a:lnTo>
                  <a:lnTo>
                    <a:pt x="349681" y="95008"/>
                  </a:lnTo>
                  <a:lnTo>
                    <a:pt x="349161" y="104101"/>
                  </a:lnTo>
                  <a:lnTo>
                    <a:pt x="327685" y="135293"/>
                  </a:lnTo>
                  <a:lnTo>
                    <a:pt x="309930" y="135293"/>
                  </a:lnTo>
                  <a:lnTo>
                    <a:pt x="287858" y="95008"/>
                  </a:lnTo>
                  <a:lnTo>
                    <a:pt x="288404" y="85559"/>
                  </a:lnTo>
                  <a:lnTo>
                    <a:pt x="309930" y="54825"/>
                  </a:lnTo>
                  <a:lnTo>
                    <a:pt x="327621" y="54825"/>
                  </a:lnTo>
                  <a:lnTo>
                    <a:pt x="349669" y="93522"/>
                  </a:lnTo>
                  <a:lnTo>
                    <a:pt x="349681" y="95008"/>
                  </a:lnTo>
                  <a:lnTo>
                    <a:pt x="349681" y="50431"/>
                  </a:lnTo>
                  <a:lnTo>
                    <a:pt x="346887" y="48082"/>
                  </a:lnTo>
                  <a:lnTo>
                    <a:pt x="338531" y="43637"/>
                  </a:lnTo>
                  <a:lnTo>
                    <a:pt x="329184" y="40970"/>
                  </a:lnTo>
                  <a:lnTo>
                    <a:pt x="318846" y="40081"/>
                  </a:lnTo>
                  <a:lnTo>
                    <a:pt x="309460" y="40817"/>
                  </a:lnTo>
                  <a:lnTo>
                    <a:pt x="273608" y="69596"/>
                  </a:lnTo>
                  <a:lnTo>
                    <a:pt x="269557" y="95008"/>
                  </a:lnTo>
                  <a:lnTo>
                    <a:pt x="270408" y="107543"/>
                  </a:lnTo>
                  <a:lnTo>
                    <a:pt x="290499" y="141986"/>
                  </a:lnTo>
                  <a:lnTo>
                    <a:pt x="318846" y="149936"/>
                  </a:lnTo>
                  <a:lnTo>
                    <a:pt x="325589" y="149542"/>
                  </a:lnTo>
                  <a:lnTo>
                    <a:pt x="355828" y="135293"/>
                  </a:lnTo>
                  <a:lnTo>
                    <a:pt x="357886" y="133197"/>
                  </a:lnTo>
                  <a:lnTo>
                    <a:pt x="361937" y="125437"/>
                  </a:lnTo>
                  <a:lnTo>
                    <a:pt x="364604" y="119087"/>
                  </a:lnTo>
                  <a:lnTo>
                    <a:pt x="366509" y="111658"/>
                  </a:lnTo>
                  <a:lnTo>
                    <a:pt x="367652" y="103136"/>
                  </a:lnTo>
                  <a:lnTo>
                    <a:pt x="368033" y="93522"/>
                  </a:lnTo>
                  <a:close/>
                </a:path>
                <a:path w="2816225" h="394335">
                  <a:moveTo>
                    <a:pt x="436727" y="289661"/>
                  </a:moveTo>
                  <a:lnTo>
                    <a:pt x="430517" y="285826"/>
                  </a:lnTo>
                  <a:lnTo>
                    <a:pt x="424421" y="283921"/>
                  </a:lnTo>
                  <a:lnTo>
                    <a:pt x="414261" y="283921"/>
                  </a:lnTo>
                  <a:lnTo>
                    <a:pt x="410451" y="285102"/>
                  </a:lnTo>
                  <a:lnTo>
                    <a:pt x="403517" y="289852"/>
                  </a:lnTo>
                  <a:lnTo>
                    <a:pt x="399745" y="294767"/>
                  </a:lnTo>
                  <a:lnTo>
                    <a:pt x="395655" y="302234"/>
                  </a:lnTo>
                  <a:lnTo>
                    <a:pt x="395655" y="286296"/>
                  </a:lnTo>
                  <a:lnTo>
                    <a:pt x="379615" y="286296"/>
                  </a:lnTo>
                  <a:lnTo>
                    <a:pt x="379615" y="391401"/>
                  </a:lnTo>
                  <a:lnTo>
                    <a:pt x="397433" y="391401"/>
                  </a:lnTo>
                  <a:lnTo>
                    <a:pt x="397433" y="328853"/>
                  </a:lnTo>
                  <a:lnTo>
                    <a:pt x="398424" y="321919"/>
                  </a:lnTo>
                  <a:lnTo>
                    <a:pt x="401713" y="311429"/>
                  </a:lnTo>
                  <a:lnTo>
                    <a:pt x="403936" y="308178"/>
                  </a:lnTo>
                  <a:lnTo>
                    <a:pt x="410133" y="303504"/>
                  </a:lnTo>
                  <a:lnTo>
                    <a:pt x="413626" y="302323"/>
                  </a:lnTo>
                  <a:lnTo>
                    <a:pt x="421881" y="302323"/>
                  </a:lnTo>
                  <a:lnTo>
                    <a:pt x="426237" y="303618"/>
                  </a:lnTo>
                  <a:lnTo>
                    <a:pt x="430580" y="306184"/>
                  </a:lnTo>
                  <a:lnTo>
                    <a:pt x="432015" y="302323"/>
                  </a:lnTo>
                  <a:lnTo>
                    <a:pt x="436727" y="289661"/>
                  </a:lnTo>
                  <a:close/>
                </a:path>
                <a:path w="2816225" h="394335">
                  <a:moveTo>
                    <a:pt x="474764" y="42456"/>
                  </a:moveTo>
                  <a:lnTo>
                    <a:pt x="458343" y="42456"/>
                  </a:lnTo>
                  <a:lnTo>
                    <a:pt x="458343" y="55118"/>
                  </a:lnTo>
                  <a:lnTo>
                    <a:pt x="458101" y="54876"/>
                  </a:lnTo>
                  <a:lnTo>
                    <a:pt x="458101" y="93129"/>
                  </a:lnTo>
                  <a:lnTo>
                    <a:pt x="458101" y="94411"/>
                  </a:lnTo>
                  <a:lnTo>
                    <a:pt x="457619" y="103149"/>
                  </a:lnTo>
                  <a:lnTo>
                    <a:pt x="437426" y="132816"/>
                  </a:lnTo>
                  <a:lnTo>
                    <a:pt x="420992" y="132816"/>
                  </a:lnTo>
                  <a:lnTo>
                    <a:pt x="400443" y="93129"/>
                  </a:lnTo>
                  <a:lnTo>
                    <a:pt x="400964" y="84213"/>
                  </a:lnTo>
                  <a:lnTo>
                    <a:pt x="421030" y="54825"/>
                  </a:lnTo>
                  <a:lnTo>
                    <a:pt x="436994" y="54825"/>
                  </a:lnTo>
                  <a:lnTo>
                    <a:pt x="458101" y="93129"/>
                  </a:lnTo>
                  <a:lnTo>
                    <a:pt x="458101" y="54876"/>
                  </a:lnTo>
                  <a:lnTo>
                    <a:pt x="451891" y="48552"/>
                  </a:lnTo>
                  <a:lnTo>
                    <a:pt x="444627" y="43853"/>
                  </a:lnTo>
                  <a:lnTo>
                    <a:pt x="436549" y="41033"/>
                  </a:lnTo>
                  <a:lnTo>
                    <a:pt x="427659" y="40081"/>
                  </a:lnTo>
                  <a:lnTo>
                    <a:pt x="418350" y="40081"/>
                  </a:lnTo>
                  <a:lnTo>
                    <a:pt x="387578" y="66649"/>
                  </a:lnTo>
                  <a:lnTo>
                    <a:pt x="382130" y="94411"/>
                  </a:lnTo>
                  <a:lnTo>
                    <a:pt x="382866" y="104965"/>
                  </a:lnTo>
                  <a:lnTo>
                    <a:pt x="400558" y="138772"/>
                  </a:lnTo>
                  <a:lnTo>
                    <a:pt x="427558" y="147561"/>
                  </a:lnTo>
                  <a:lnTo>
                    <a:pt x="435902" y="146710"/>
                  </a:lnTo>
                  <a:lnTo>
                    <a:pt x="443534" y="144132"/>
                  </a:lnTo>
                  <a:lnTo>
                    <a:pt x="450456" y="139827"/>
                  </a:lnTo>
                  <a:lnTo>
                    <a:pt x="456653" y="133807"/>
                  </a:lnTo>
                  <a:lnTo>
                    <a:pt x="456603" y="147561"/>
                  </a:lnTo>
                  <a:lnTo>
                    <a:pt x="435406" y="175475"/>
                  </a:lnTo>
                  <a:lnTo>
                    <a:pt x="419506" y="175475"/>
                  </a:lnTo>
                  <a:lnTo>
                    <a:pt x="413473" y="173824"/>
                  </a:lnTo>
                  <a:lnTo>
                    <a:pt x="405752" y="168084"/>
                  </a:lnTo>
                  <a:lnTo>
                    <a:pt x="403745" y="164185"/>
                  </a:lnTo>
                  <a:lnTo>
                    <a:pt x="403009" y="158838"/>
                  </a:lnTo>
                  <a:lnTo>
                    <a:pt x="385699" y="156273"/>
                  </a:lnTo>
                  <a:lnTo>
                    <a:pt x="410260" y="188112"/>
                  </a:lnTo>
                  <a:lnTo>
                    <a:pt x="427266" y="190220"/>
                  </a:lnTo>
                  <a:lnTo>
                    <a:pt x="434860" y="189852"/>
                  </a:lnTo>
                  <a:lnTo>
                    <a:pt x="469773" y="168084"/>
                  </a:lnTo>
                  <a:lnTo>
                    <a:pt x="474764" y="132816"/>
                  </a:lnTo>
                  <a:lnTo>
                    <a:pt x="474764" y="55118"/>
                  </a:lnTo>
                  <a:lnTo>
                    <a:pt x="474764" y="42456"/>
                  </a:lnTo>
                  <a:close/>
                </a:path>
                <a:path w="2816225" h="394335">
                  <a:moveTo>
                    <a:pt x="519163" y="2463"/>
                  </a:moveTo>
                  <a:lnTo>
                    <a:pt x="501345" y="2463"/>
                  </a:lnTo>
                  <a:lnTo>
                    <a:pt x="501345" y="147548"/>
                  </a:lnTo>
                  <a:lnTo>
                    <a:pt x="519163" y="147548"/>
                  </a:lnTo>
                  <a:lnTo>
                    <a:pt x="519163" y="2463"/>
                  </a:lnTo>
                  <a:close/>
                </a:path>
                <a:path w="2816225" h="394335">
                  <a:moveTo>
                    <a:pt x="536295" y="338645"/>
                  </a:moveTo>
                  <a:lnTo>
                    <a:pt x="523151" y="298564"/>
                  </a:lnTo>
                  <a:lnTo>
                    <a:pt x="517499" y="293522"/>
                  </a:lnTo>
                  <a:lnTo>
                    <a:pt x="517499" y="328752"/>
                  </a:lnTo>
                  <a:lnTo>
                    <a:pt x="458800" y="328752"/>
                  </a:lnTo>
                  <a:lnTo>
                    <a:pt x="459397" y="319582"/>
                  </a:lnTo>
                  <a:lnTo>
                    <a:pt x="462483" y="312254"/>
                  </a:lnTo>
                  <a:lnTo>
                    <a:pt x="473633" y="301307"/>
                  </a:lnTo>
                  <a:lnTo>
                    <a:pt x="480517" y="298564"/>
                  </a:lnTo>
                  <a:lnTo>
                    <a:pt x="497738" y="298564"/>
                  </a:lnTo>
                  <a:lnTo>
                    <a:pt x="505091" y="301993"/>
                  </a:lnTo>
                  <a:lnTo>
                    <a:pt x="510768" y="308864"/>
                  </a:lnTo>
                  <a:lnTo>
                    <a:pt x="514464" y="313283"/>
                  </a:lnTo>
                  <a:lnTo>
                    <a:pt x="516699" y="319913"/>
                  </a:lnTo>
                  <a:lnTo>
                    <a:pt x="517499" y="328752"/>
                  </a:lnTo>
                  <a:lnTo>
                    <a:pt x="517499" y="293522"/>
                  </a:lnTo>
                  <a:lnTo>
                    <a:pt x="515772" y="291998"/>
                  </a:lnTo>
                  <a:lnTo>
                    <a:pt x="507644" y="287515"/>
                  </a:lnTo>
                  <a:lnTo>
                    <a:pt x="498551" y="284822"/>
                  </a:lnTo>
                  <a:lnTo>
                    <a:pt x="488492" y="283921"/>
                  </a:lnTo>
                  <a:lnTo>
                    <a:pt x="478116" y="284848"/>
                  </a:lnTo>
                  <a:lnTo>
                    <a:pt x="442823" y="316191"/>
                  </a:lnTo>
                  <a:lnTo>
                    <a:pt x="439483" y="338645"/>
                  </a:lnTo>
                  <a:lnTo>
                    <a:pt x="439508" y="341287"/>
                  </a:lnTo>
                  <a:lnTo>
                    <a:pt x="452920" y="379577"/>
                  </a:lnTo>
                  <a:lnTo>
                    <a:pt x="489483" y="393776"/>
                  </a:lnTo>
                  <a:lnTo>
                    <a:pt x="498233" y="393230"/>
                  </a:lnTo>
                  <a:lnTo>
                    <a:pt x="525640" y="379133"/>
                  </a:lnTo>
                  <a:lnTo>
                    <a:pt x="529501" y="374167"/>
                  </a:lnTo>
                  <a:lnTo>
                    <a:pt x="533069" y="367449"/>
                  </a:lnTo>
                  <a:lnTo>
                    <a:pt x="535711" y="359829"/>
                  </a:lnTo>
                  <a:lnTo>
                    <a:pt x="517296" y="357555"/>
                  </a:lnTo>
                  <a:lnTo>
                    <a:pt x="514591" y="365074"/>
                  </a:lnTo>
                  <a:lnTo>
                    <a:pt x="510933" y="370547"/>
                  </a:lnTo>
                  <a:lnTo>
                    <a:pt x="501688" y="377418"/>
                  </a:lnTo>
                  <a:lnTo>
                    <a:pt x="496112" y="379133"/>
                  </a:lnTo>
                  <a:lnTo>
                    <a:pt x="480809" y="379133"/>
                  </a:lnTo>
                  <a:lnTo>
                    <a:pt x="457822" y="343395"/>
                  </a:lnTo>
                  <a:lnTo>
                    <a:pt x="536206" y="343395"/>
                  </a:lnTo>
                  <a:lnTo>
                    <a:pt x="536295" y="338645"/>
                  </a:lnTo>
                  <a:close/>
                </a:path>
                <a:path w="2816225" h="394335">
                  <a:moveTo>
                    <a:pt x="638416" y="94805"/>
                  </a:moveTo>
                  <a:lnTo>
                    <a:pt x="625259" y="54724"/>
                  </a:lnTo>
                  <a:lnTo>
                    <a:pt x="619607" y="49682"/>
                  </a:lnTo>
                  <a:lnTo>
                    <a:pt x="619607" y="84912"/>
                  </a:lnTo>
                  <a:lnTo>
                    <a:pt x="560920" y="84912"/>
                  </a:lnTo>
                  <a:lnTo>
                    <a:pt x="561505" y="75742"/>
                  </a:lnTo>
                  <a:lnTo>
                    <a:pt x="564591" y="68414"/>
                  </a:lnTo>
                  <a:lnTo>
                    <a:pt x="575741" y="57467"/>
                  </a:lnTo>
                  <a:lnTo>
                    <a:pt x="582625" y="54724"/>
                  </a:lnTo>
                  <a:lnTo>
                    <a:pt x="599846" y="54724"/>
                  </a:lnTo>
                  <a:lnTo>
                    <a:pt x="607199" y="58153"/>
                  </a:lnTo>
                  <a:lnTo>
                    <a:pt x="612876" y="65024"/>
                  </a:lnTo>
                  <a:lnTo>
                    <a:pt x="616572" y="69443"/>
                  </a:lnTo>
                  <a:lnTo>
                    <a:pt x="618820" y="76073"/>
                  </a:lnTo>
                  <a:lnTo>
                    <a:pt x="619607" y="84912"/>
                  </a:lnTo>
                  <a:lnTo>
                    <a:pt x="619607" y="49682"/>
                  </a:lnTo>
                  <a:lnTo>
                    <a:pt x="617880" y="48158"/>
                  </a:lnTo>
                  <a:lnTo>
                    <a:pt x="609752" y="43675"/>
                  </a:lnTo>
                  <a:lnTo>
                    <a:pt x="600659" y="40982"/>
                  </a:lnTo>
                  <a:lnTo>
                    <a:pt x="590613" y="40081"/>
                  </a:lnTo>
                  <a:lnTo>
                    <a:pt x="580224" y="41008"/>
                  </a:lnTo>
                  <a:lnTo>
                    <a:pt x="544931" y="72351"/>
                  </a:lnTo>
                  <a:lnTo>
                    <a:pt x="541515" y="95897"/>
                  </a:lnTo>
                  <a:lnTo>
                    <a:pt x="542353" y="108013"/>
                  </a:lnTo>
                  <a:lnTo>
                    <a:pt x="562381" y="141947"/>
                  </a:lnTo>
                  <a:lnTo>
                    <a:pt x="591591" y="149936"/>
                  </a:lnTo>
                  <a:lnTo>
                    <a:pt x="600341" y="149390"/>
                  </a:lnTo>
                  <a:lnTo>
                    <a:pt x="627748" y="135293"/>
                  </a:lnTo>
                  <a:lnTo>
                    <a:pt x="631609" y="130327"/>
                  </a:lnTo>
                  <a:lnTo>
                    <a:pt x="635177" y="123609"/>
                  </a:lnTo>
                  <a:lnTo>
                    <a:pt x="637819" y="115989"/>
                  </a:lnTo>
                  <a:lnTo>
                    <a:pt x="619404" y="113715"/>
                  </a:lnTo>
                  <a:lnTo>
                    <a:pt x="616699" y="121234"/>
                  </a:lnTo>
                  <a:lnTo>
                    <a:pt x="613041" y="126707"/>
                  </a:lnTo>
                  <a:lnTo>
                    <a:pt x="603808" y="133578"/>
                  </a:lnTo>
                  <a:lnTo>
                    <a:pt x="598233" y="135293"/>
                  </a:lnTo>
                  <a:lnTo>
                    <a:pt x="582917" y="135293"/>
                  </a:lnTo>
                  <a:lnTo>
                    <a:pt x="559930" y="99555"/>
                  </a:lnTo>
                  <a:lnTo>
                    <a:pt x="638314" y="99555"/>
                  </a:lnTo>
                  <a:lnTo>
                    <a:pt x="638416" y="94805"/>
                  </a:lnTo>
                  <a:close/>
                </a:path>
                <a:path w="2816225" h="394335">
                  <a:moveTo>
                    <a:pt x="642010" y="391401"/>
                  </a:moveTo>
                  <a:lnTo>
                    <a:pt x="641921" y="317055"/>
                  </a:lnTo>
                  <a:lnTo>
                    <a:pt x="637667" y="299364"/>
                  </a:lnTo>
                  <a:lnTo>
                    <a:pt x="632841" y="292595"/>
                  </a:lnTo>
                  <a:lnTo>
                    <a:pt x="628865" y="289610"/>
                  </a:lnTo>
                  <a:lnTo>
                    <a:pt x="618236" y="285051"/>
                  </a:lnTo>
                  <a:lnTo>
                    <a:pt x="612419" y="283921"/>
                  </a:lnTo>
                  <a:lnTo>
                    <a:pt x="606082" y="283921"/>
                  </a:lnTo>
                  <a:lnTo>
                    <a:pt x="595795" y="285013"/>
                  </a:lnTo>
                  <a:lnTo>
                    <a:pt x="586778" y="288251"/>
                  </a:lnTo>
                  <a:lnTo>
                    <a:pt x="579069" y="293662"/>
                  </a:lnTo>
                  <a:lnTo>
                    <a:pt x="572630" y="301244"/>
                  </a:lnTo>
                  <a:lnTo>
                    <a:pt x="572630" y="286296"/>
                  </a:lnTo>
                  <a:lnTo>
                    <a:pt x="556602" y="286296"/>
                  </a:lnTo>
                  <a:lnTo>
                    <a:pt x="556602" y="391401"/>
                  </a:lnTo>
                  <a:lnTo>
                    <a:pt x="574408" y="391401"/>
                  </a:lnTo>
                  <a:lnTo>
                    <a:pt x="574408" y="333997"/>
                  </a:lnTo>
                  <a:lnTo>
                    <a:pt x="574929" y="324713"/>
                  </a:lnTo>
                  <a:lnTo>
                    <a:pt x="589610" y="301244"/>
                  </a:lnTo>
                  <a:lnTo>
                    <a:pt x="594741" y="299364"/>
                  </a:lnTo>
                  <a:lnTo>
                    <a:pt x="607072" y="299364"/>
                  </a:lnTo>
                  <a:lnTo>
                    <a:pt x="611212" y="300431"/>
                  </a:lnTo>
                  <a:lnTo>
                    <a:pt x="618274" y="304723"/>
                  </a:lnTo>
                  <a:lnTo>
                    <a:pt x="620725" y="307594"/>
                  </a:lnTo>
                  <a:lnTo>
                    <a:pt x="623506" y="314782"/>
                  </a:lnTo>
                  <a:lnTo>
                    <a:pt x="624192" y="320205"/>
                  </a:lnTo>
                  <a:lnTo>
                    <a:pt x="624192" y="391401"/>
                  </a:lnTo>
                  <a:lnTo>
                    <a:pt x="642010" y="391401"/>
                  </a:lnTo>
                  <a:close/>
                </a:path>
                <a:path w="2816225" h="394335">
                  <a:moveTo>
                    <a:pt x="709320" y="391198"/>
                  </a:moveTo>
                  <a:lnTo>
                    <a:pt x="706856" y="376161"/>
                  </a:lnTo>
                  <a:lnTo>
                    <a:pt x="706742" y="375462"/>
                  </a:lnTo>
                  <a:lnTo>
                    <a:pt x="703516" y="375932"/>
                  </a:lnTo>
                  <a:lnTo>
                    <a:pt x="700913" y="376161"/>
                  </a:lnTo>
                  <a:lnTo>
                    <a:pt x="696290" y="376161"/>
                  </a:lnTo>
                  <a:lnTo>
                    <a:pt x="688835" y="366687"/>
                  </a:lnTo>
                  <a:lnTo>
                    <a:pt x="688835" y="300151"/>
                  </a:lnTo>
                  <a:lnTo>
                    <a:pt x="706742" y="300151"/>
                  </a:lnTo>
                  <a:lnTo>
                    <a:pt x="706742" y="286296"/>
                  </a:lnTo>
                  <a:lnTo>
                    <a:pt x="688835" y="286296"/>
                  </a:lnTo>
                  <a:lnTo>
                    <a:pt x="688835" y="249580"/>
                  </a:lnTo>
                  <a:lnTo>
                    <a:pt x="671118" y="260261"/>
                  </a:lnTo>
                  <a:lnTo>
                    <a:pt x="671118" y="286296"/>
                  </a:lnTo>
                  <a:lnTo>
                    <a:pt x="658050" y="286296"/>
                  </a:lnTo>
                  <a:lnTo>
                    <a:pt x="658050" y="300151"/>
                  </a:lnTo>
                  <a:lnTo>
                    <a:pt x="671118" y="300151"/>
                  </a:lnTo>
                  <a:lnTo>
                    <a:pt x="671118" y="371309"/>
                  </a:lnTo>
                  <a:lnTo>
                    <a:pt x="671842" y="378320"/>
                  </a:lnTo>
                  <a:lnTo>
                    <a:pt x="674751" y="384987"/>
                  </a:lnTo>
                  <a:lnTo>
                    <a:pt x="677252" y="387667"/>
                  </a:lnTo>
                  <a:lnTo>
                    <a:pt x="684377" y="391769"/>
                  </a:lnTo>
                  <a:lnTo>
                    <a:pt x="689394" y="392785"/>
                  </a:lnTo>
                  <a:lnTo>
                    <a:pt x="699820" y="392785"/>
                  </a:lnTo>
                  <a:lnTo>
                    <a:pt x="704303" y="392264"/>
                  </a:lnTo>
                  <a:lnTo>
                    <a:pt x="709320" y="391198"/>
                  </a:lnTo>
                  <a:close/>
                </a:path>
                <a:path w="2816225" h="394335">
                  <a:moveTo>
                    <a:pt x="831786" y="2476"/>
                  </a:moveTo>
                  <a:lnTo>
                    <a:pt x="812584" y="2476"/>
                  </a:lnTo>
                  <a:lnTo>
                    <a:pt x="812584" y="62052"/>
                  </a:lnTo>
                  <a:lnTo>
                    <a:pt x="737171" y="62052"/>
                  </a:lnTo>
                  <a:lnTo>
                    <a:pt x="737171" y="2476"/>
                  </a:lnTo>
                  <a:lnTo>
                    <a:pt x="717969" y="2476"/>
                  </a:lnTo>
                  <a:lnTo>
                    <a:pt x="717969" y="147561"/>
                  </a:lnTo>
                  <a:lnTo>
                    <a:pt x="737171" y="147561"/>
                  </a:lnTo>
                  <a:lnTo>
                    <a:pt x="737171" y="79171"/>
                  </a:lnTo>
                  <a:lnTo>
                    <a:pt x="812584" y="79171"/>
                  </a:lnTo>
                  <a:lnTo>
                    <a:pt x="812584" y="147561"/>
                  </a:lnTo>
                  <a:lnTo>
                    <a:pt x="831786" y="147561"/>
                  </a:lnTo>
                  <a:lnTo>
                    <a:pt x="831786" y="79171"/>
                  </a:lnTo>
                  <a:lnTo>
                    <a:pt x="831786" y="62052"/>
                  </a:lnTo>
                  <a:lnTo>
                    <a:pt x="831786" y="2476"/>
                  </a:lnTo>
                  <a:close/>
                </a:path>
                <a:path w="2816225" h="394335">
                  <a:moveTo>
                    <a:pt x="950087" y="130441"/>
                  </a:moveTo>
                  <a:lnTo>
                    <a:pt x="878916" y="130441"/>
                  </a:lnTo>
                  <a:lnTo>
                    <a:pt x="880897" y="127203"/>
                  </a:lnTo>
                  <a:lnTo>
                    <a:pt x="907034" y="102527"/>
                  </a:lnTo>
                  <a:lnTo>
                    <a:pt x="915936" y="94856"/>
                  </a:lnTo>
                  <a:lnTo>
                    <a:pt x="943940" y="64884"/>
                  </a:lnTo>
                  <a:lnTo>
                    <a:pt x="949883" y="42151"/>
                  </a:lnTo>
                  <a:lnTo>
                    <a:pt x="949121" y="33947"/>
                  </a:lnTo>
                  <a:lnTo>
                    <a:pt x="946835" y="26428"/>
                  </a:lnTo>
                  <a:lnTo>
                    <a:pt x="943025" y="19596"/>
                  </a:lnTo>
                  <a:lnTo>
                    <a:pt x="940447" y="16624"/>
                  </a:lnTo>
                  <a:lnTo>
                    <a:pt x="937704" y="13462"/>
                  </a:lnTo>
                  <a:lnTo>
                    <a:pt x="931062" y="8394"/>
                  </a:lnTo>
                  <a:lnTo>
                    <a:pt x="923353" y="4775"/>
                  </a:lnTo>
                  <a:lnTo>
                    <a:pt x="914552" y="2603"/>
                  </a:lnTo>
                  <a:lnTo>
                    <a:pt x="904659" y="1879"/>
                  </a:lnTo>
                  <a:lnTo>
                    <a:pt x="894829" y="2552"/>
                  </a:lnTo>
                  <a:lnTo>
                    <a:pt x="862012" y="25793"/>
                  </a:lnTo>
                  <a:lnTo>
                    <a:pt x="857542" y="43840"/>
                  </a:lnTo>
                  <a:lnTo>
                    <a:pt x="875855" y="45720"/>
                  </a:lnTo>
                  <a:lnTo>
                    <a:pt x="875919" y="36614"/>
                  </a:lnTo>
                  <a:lnTo>
                    <a:pt x="878522" y="29489"/>
                  </a:lnTo>
                  <a:lnTo>
                    <a:pt x="888822" y="19202"/>
                  </a:lnTo>
                  <a:lnTo>
                    <a:pt x="895680" y="16624"/>
                  </a:lnTo>
                  <a:lnTo>
                    <a:pt x="912368" y="16624"/>
                  </a:lnTo>
                  <a:lnTo>
                    <a:pt x="918959" y="19050"/>
                  </a:lnTo>
                  <a:lnTo>
                    <a:pt x="929043" y="28752"/>
                  </a:lnTo>
                  <a:lnTo>
                    <a:pt x="931570" y="34696"/>
                  </a:lnTo>
                  <a:lnTo>
                    <a:pt x="931570" y="48488"/>
                  </a:lnTo>
                  <a:lnTo>
                    <a:pt x="902144" y="84734"/>
                  </a:lnTo>
                  <a:lnTo>
                    <a:pt x="884110" y="99974"/>
                  </a:lnTo>
                  <a:lnTo>
                    <a:pt x="877836" y="105651"/>
                  </a:lnTo>
                  <a:lnTo>
                    <a:pt x="856259" y="135191"/>
                  </a:lnTo>
                  <a:lnTo>
                    <a:pt x="854735" y="139153"/>
                  </a:lnTo>
                  <a:lnTo>
                    <a:pt x="854049" y="143268"/>
                  </a:lnTo>
                  <a:lnTo>
                    <a:pt x="854176" y="147561"/>
                  </a:lnTo>
                  <a:lnTo>
                    <a:pt x="950087" y="147561"/>
                  </a:lnTo>
                  <a:lnTo>
                    <a:pt x="950087" y="130441"/>
                  </a:lnTo>
                  <a:close/>
                </a:path>
                <a:path w="2816225" h="394335">
                  <a:moveTo>
                    <a:pt x="1085418" y="98806"/>
                  </a:moveTo>
                  <a:lnTo>
                    <a:pt x="1055395" y="69100"/>
                  </a:lnTo>
                  <a:lnTo>
                    <a:pt x="1028560" y="61899"/>
                  </a:lnTo>
                  <a:lnTo>
                    <a:pt x="1017968" y="59270"/>
                  </a:lnTo>
                  <a:lnTo>
                    <a:pt x="993978" y="43903"/>
                  </a:lnTo>
                  <a:lnTo>
                    <a:pt x="993990" y="32651"/>
                  </a:lnTo>
                  <a:lnTo>
                    <a:pt x="1027328" y="16916"/>
                  </a:lnTo>
                  <a:lnTo>
                    <a:pt x="1035177" y="17360"/>
                  </a:lnTo>
                  <a:lnTo>
                    <a:pt x="1062659" y="44729"/>
                  </a:lnTo>
                  <a:lnTo>
                    <a:pt x="1081062" y="43345"/>
                  </a:lnTo>
                  <a:lnTo>
                    <a:pt x="1080731" y="34836"/>
                  </a:lnTo>
                  <a:lnTo>
                    <a:pt x="1078357" y="27216"/>
                  </a:lnTo>
                  <a:lnTo>
                    <a:pt x="1071587" y="16916"/>
                  </a:lnTo>
                  <a:lnTo>
                    <a:pt x="1069517" y="13754"/>
                  </a:lnTo>
                  <a:lnTo>
                    <a:pt x="1026528" y="0"/>
                  </a:lnTo>
                  <a:lnTo>
                    <a:pt x="1019263" y="330"/>
                  </a:lnTo>
                  <a:lnTo>
                    <a:pt x="977544" y="25806"/>
                  </a:lnTo>
                  <a:lnTo>
                    <a:pt x="975461" y="32651"/>
                  </a:lnTo>
                  <a:lnTo>
                    <a:pt x="975461" y="46647"/>
                  </a:lnTo>
                  <a:lnTo>
                    <a:pt x="1007059" y="75946"/>
                  </a:lnTo>
                  <a:lnTo>
                    <a:pt x="1033170" y="82854"/>
                  </a:lnTo>
                  <a:lnTo>
                    <a:pt x="1040511" y="84785"/>
                  </a:lnTo>
                  <a:lnTo>
                    <a:pt x="1066914" y="103619"/>
                  </a:lnTo>
                  <a:lnTo>
                    <a:pt x="1066914" y="112661"/>
                  </a:lnTo>
                  <a:lnTo>
                    <a:pt x="1038212" y="132816"/>
                  </a:lnTo>
                  <a:lnTo>
                    <a:pt x="1022642" y="132816"/>
                  </a:lnTo>
                  <a:lnTo>
                    <a:pt x="988898" y="106616"/>
                  </a:lnTo>
                  <a:lnTo>
                    <a:pt x="988034" y="99364"/>
                  </a:lnTo>
                  <a:lnTo>
                    <a:pt x="969924" y="100952"/>
                  </a:lnTo>
                  <a:lnTo>
                    <a:pt x="986891" y="137109"/>
                  </a:lnTo>
                  <a:lnTo>
                    <a:pt x="1031786" y="150037"/>
                  </a:lnTo>
                  <a:lnTo>
                    <a:pt x="1039368" y="149682"/>
                  </a:lnTo>
                  <a:lnTo>
                    <a:pt x="1075931" y="132816"/>
                  </a:lnTo>
                  <a:lnTo>
                    <a:pt x="1083208" y="121577"/>
                  </a:lnTo>
                  <a:lnTo>
                    <a:pt x="1085418" y="114312"/>
                  </a:lnTo>
                  <a:lnTo>
                    <a:pt x="1085418" y="98806"/>
                  </a:lnTo>
                  <a:close/>
                </a:path>
                <a:path w="2816225" h="394335">
                  <a:moveTo>
                    <a:pt x="2477528" y="147561"/>
                  </a:moveTo>
                  <a:lnTo>
                    <a:pt x="2477452" y="74218"/>
                  </a:lnTo>
                  <a:lnTo>
                    <a:pt x="2452433" y="40627"/>
                  </a:lnTo>
                  <a:lnTo>
                    <a:pt x="2445067" y="40081"/>
                  </a:lnTo>
                  <a:lnTo>
                    <a:pt x="2435542" y="41236"/>
                  </a:lnTo>
                  <a:lnTo>
                    <a:pt x="2426957" y="44691"/>
                  </a:lnTo>
                  <a:lnTo>
                    <a:pt x="2419312" y="50444"/>
                  </a:lnTo>
                  <a:lnTo>
                    <a:pt x="2412606" y="58483"/>
                  </a:lnTo>
                  <a:lnTo>
                    <a:pt x="2411552" y="55524"/>
                  </a:lnTo>
                  <a:lnTo>
                    <a:pt x="2410561" y="52679"/>
                  </a:lnTo>
                  <a:lnTo>
                    <a:pt x="2407043" y="48158"/>
                  </a:lnTo>
                  <a:lnTo>
                    <a:pt x="2397087" y="41694"/>
                  </a:lnTo>
                  <a:lnTo>
                    <a:pt x="2390698" y="40081"/>
                  </a:lnTo>
                  <a:lnTo>
                    <a:pt x="2375916" y="40081"/>
                  </a:lnTo>
                  <a:lnTo>
                    <a:pt x="2369680" y="41643"/>
                  </a:lnTo>
                  <a:lnTo>
                    <a:pt x="2358733" y="47917"/>
                  </a:lnTo>
                  <a:lnTo>
                    <a:pt x="2354338" y="52057"/>
                  </a:lnTo>
                  <a:lnTo>
                    <a:pt x="2351049" y="57200"/>
                  </a:lnTo>
                  <a:lnTo>
                    <a:pt x="2351049" y="42456"/>
                  </a:lnTo>
                  <a:lnTo>
                    <a:pt x="2335111" y="42456"/>
                  </a:lnTo>
                  <a:lnTo>
                    <a:pt x="2335111" y="147561"/>
                  </a:lnTo>
                  <a:lnTo>
                    <a:pt x="2352929" y="147561"/>
                  </a:lnTo>
                  <a:lnTo>
                    <a:pt x="2352929" y="83464"/>
                  </a:lnTo>
                  <a:lnTo>
                    <a:pt x="2353881" y="76136"/>
                  </a:lnTo>
                  <a:lnTo>
                    <a:pt x="2373934" y="55524"/>
                  </a:lnTo>
                  <a:lnTo>
                    <a:pt x="2385555" y="55524"/>
                  </a:lnTo>
                  <a:lnTo>
                    <a:pt x="2390305" y="57492"/>
                  </a:lnTo>
                  <a:lnTo>
                    <a:pt x="2396109" y="65417"/>
                  </a:lnTo>
                  <a:lnTo>
                    <a:pt x="2397556" y="71348"/>
                  </a:lnTo>
                  <a:lnTo>
                    <a:pt x="2397556" y="147561"/>
                  </a:lnTo>
                  <a:lnTo>
                    <a:pt x="2415375" y="147561"/>
                  </a:lnTo>
                  <a:lnTo>
                    <a:pt x="2415451" y="75412"/>
                  </a:lnTo>
                  <a:lnTo>
                    <a:pt x="2433713" y="55524"/>
                  </a:lnTo>
                  <a:lnTo>
                    <a:pt x="2445194" y="55524"/>
                  </a:lnTo>
                  <a:lnTo>
                    <a:pt x="2459812" y="74218"/>
                  </a:lnTo>
                  <a:lnTo>
                    <a:pt x="2459812" y="147561"/>
                  </a:lnTo>
                  <a:lnTo>
                    <a:pt x="2477528" y="147561"/>
                  </a:lnTo>
                  <a:close/>
                </a:path>
                <a:path w="2816225" h="394335">
                  <a:moveTo>
                    <a:pt x="2595029" y="147561"/>
                  </a:moveTo>
                  <a:lnTo>
                    <a:pt x="2589390" y="94805"/>
                  </a:lnTo>
                  <a:lnTo>
                    <a:pt x="2589390" y="71843"/>
                  </a:lnTo>
                  <a:lnTo>
                    <a:pt x="2589098" y="66370"/>
                  </a:lnTo>
                  <a:lnTo>
                    <a:pt x="2588501" y="63334"/>
                  </a:lnTo>
                  <a:lnTo>
                    <a:pt x="2587447" y="58458"/>
                  </a:lnTo>
                  <a:lnTo>
                    <a:pt x="2585770" y="54825"/>
                  </a:lnTo>
                  <a:lnTo>
                    <a:pt x="2585593" y="54419"/>
                  </a:lnTo>
                  <a:lnTo>
                    <a:pt x="2580322" y="48018"/>
                  </a:lnTo>
                  <a:lnTo>
                    <a:pt x="2576195" y="45351"/>
                  </a:lnTo>
                  <a:lnTo>
                    <a:pt x="2564981" y="41135"/>
                  </a:lnTo>
                  <a:lnTo>
                    <a:pt x="2557691" y="40081"/>
                  </a:lnTo>
                  <a:lnTo>
                    <a:pt x="2539669" y="40081"/>
                  </a:lnTo>
                  <a:lnTo>
                    <a:pt x="2505494" y="58966"/>
                  </a:lnTo>
                  <a:lnTo>
                    <a:pt x="2501303" y="72440"/>
                  </a:lnTo>
                  <a:lnTo>
                    <a:pt x="2518727" y="74815"/>
                  </a:lnTo>
                  <a:lnTo>
                    <a:pt x="2520632" y="67360"/>
                  </a:lnTo>
                  <a:lnTo>
                    <a:pt x="2523591" y="62166"/>
                  </a:lnTo>
                  <a:lnTo>
                    <a:pt x="2531580" y="56299"/>
                  </a:lnTo>
                  <a:lnTo>
                    <a:pt x="2537764" y="54825"/>
                  </a:lnTo>
                  <a:lnTo>
                    <a:pt x="2555113" y="54825"/>
                  </a:lnTo>
                  <a:lnTo>
                    <a:pt x="2561882" y="56832"/>
                  </a:lnTo>
                  <a:lnTo>
                    <a:pt x="2569794" y="63830"/>
                  </a:lnTo>
                  <a:lnTo>
                    <a:pt x="2571470" y="68948"/>
                  </a:lnTo>
                  <a:lnTo>
                    <a:pt x="2571381" y="80860"/>
                  </a:lnTo>
                  <a:lnTo>
                    <a:pt x="2571381" y="94805"/>
                  </a:lnTo>
                  <a:lnTo>
                    <a:pt x="2571381" y="109194"/>
                  </a:lnTo>
                  <a:lnTo>
                    <a:pt x="2570416" y="115138"/>
                  </a:lnTo>
                  <a:lnTo>
                    <a:pt x="2545283" y="135978"/>
                  </a:lnTo>
                  <a:lnTo>
                    <a:pt x="2531491" y="135978"/>
                  </a:lnTo>
                  <a:lnTo>
                    <a:pt x="2526233" y="134404"/>
                  </a:lnTo>
                  <a:lnTo>
                    <a:pt x="2519032" y="128066"/>
                  </a:lnTo>
                  <a:lnTo>
                    <a:pt x="2517356" y="124371"/>
                  </a:lnTo>
                  <a:lnTo>
                    <a:pt x="2517241" y="116255"/>
                  </a:lnTo>
                  <a:lnTo>
                    <a:pt x="2518067" y="113436"/>
                  </a:lnTo>
                  <a:lnTo>
                    <a:pt x="2542273" y="101536"/>
                  </a:lnTo>
                  <a:lnTo>
                    <a:pt x="2551366" y="100088"/>
                  </a:lnTo>
                  <a:lnTo>
                    <a:pt x="2559240" y="98475"/>
                  </a:lnTo>
                  <a:lnTo>
                    <a:pt x="2565920" y="96723"/>
                  </a:lnTo>
                  <a:lnTo>
                    <a:pt x="2571381" y="94805"/>
                  </a:lnTo>
                  <a:lnTo>
                    <a:pt x="2571381" y="80860"/>
                  </a:lnTo>
                  <a:lnTo>
                    <a:pt x="2565565" y="82588"/>
                  </a:lnTo>
                  <a:lnTo>
                    <a:pt x="2558338" y="84175"/>
                  </a:lnTo>
                  <a:lnTo>
                    <a:pt x="2549677" y="85648"/>
                  </a:lnTo>
                  <a:lnTo>
                    <a:pt x="2539606" y="86995"/>
                  </a:lnTo>
                  <a:lnTo>
                    <a:pt x="2532545" y="87845"/>
                  </a:lnTo>
                  <a:lnTo>
                    <a:pt x="2527274" y="88734"/>
                  </a:lnTo>
                  <a:lnTo>
                    <a:pt x="2498242" y="114706"/>
                  </a:lnTo>
                  <a:lnTo>
                    <a:pt x="2498242" y="128625"/>
                  </a:lnTo>
                  <a:lnTo>
                    <a:pt x="2534158" y="149936"/>
                  </a:lnTo>
                  <a:lnTo>
                    <a:pt x="2541155" y="149936"/>
                  </a:lnTo>
                  <a:lnTo>
                    <a:pt x="2547709" y="148780"/>
                  </a:lnTo>
                  <a:lnTo>
                    <a:pt x="2559913" y="144157"/>
                  </a:lnTo>
                  <a:lnTo>
                    <a:pt x="2566263" y="140208"/>
                  </a:lnTo>
                  <a:lnTo>
                    <a:pt x="2571229" y="135978"/>
                  </a:lnTo>
                  <a:lnTo>
                    <a:pt x="2572867" y="134594"/>
                  </a:lnTo>
                  <a:lnTo>
                    <a:pt x="2573388" y="139547"/>
                  </a:lnTo>
                  <a:lnTo>
                    <a:pt x="2574582" y="143865"/>
                  </a:lnTo>
                  <a:lnTo>
                    <a:pt x="2576423" y="147561"/>
                  </a:lnTo>
                  <a:lnTo>
                    <a:pt x="2595029" y="147561"/>
                  </a:lnTo>
                  <a:close/>
                </a:path>
                <a:path w="2816225" h="394335">
                  <a:moveTo>
                    <a:pt x="2702458" y="147561"/>
                  </a:moveTo>
                  <a:lnTo>
                    <a:pt x="2702369" y="73215"/>
                  </a:lnTo>
                  <a:lnTo>
                    <a:pt x="2698115" y="55524"/>
                  </a:lnTo>
                  <a:lnTo>
                    <a:pt x="2693289" y="48755"/>
                  </a:lnTo>
                  <a:lnTo>
                    <a:pt x="2689314" y="45770"/>
                  </a:lnTo>
                  <a:lnTo>
                    <a:pt x="2678696" y="41211"/>
                  </a:lnTo>
                  <a:lnTo>
                    <a:pt x="2672867" y="40081"/>
                  </a:lnTo>
                  <a:lnTo>
                    <a:pt x="2666530" y="40081"/>
                  </a:lnTo>
                  <a:lnTo>
                    <a:pt x="2656230" y="41173"/>
                  </a:lnTo>
                  <a:lnTo>
                    <a:pt x="2647226" y="44411"/>
                  </a:lnTo>
                  <a:lnTo>
                    <a:pt x="2639504" y="49822"/>
                  </a:lnTo>
                  <a:lnTo>
                    <a:pt x="2633078" y="57404"/>
                  </a:lnTo>
                  <a:lnTo>
                    <a:pt x="2633078" y="42456"/>
                  </a:lnTo>
                  <a:lnTo>
                    <a:pt x="2617051" y="42456"/>
                  </a:lnTo>
                  <a:lnTo>
                    <a:pt x="2617051" y="147561"/>
                  </a:lnTo>
                  <a:lnTo>
                    <a:pt x="2634869" y="147561"/>
                  </a:lnTo>
                  <a:lnTo>
                    <a:pt x="2634869" y="90157"/>
                  </a:lnTo>
                  <a:lnTo>
                    <a:pt x="2635377" y="80873"/>
                  </a:lnTo>
                  <a:lnTo>
                    <a:pt x="2655189" y="55524"/>
                  </a:lnTo>
                  <a:lnTo>
                    <a:pt x="2667520" y="55524"/>
                  </a:lnTo>
                  <a:lnTo>
                    <a:pt x="2684653" y="76365"/>
                  </a:lnTo>
                  <a:lnTo>
                    <a:pt x="2684653" y="147561"/>
                  </a:lnTo>
                  <a:lnTo>
                    <a:pt x="2702458" y="147561"/>
                  </a:lnTo>
                  <a:close/>
                </a:path>
                <a:path w="2816225" h="394335">
                  <a:moveTo>
                    <a:pt x="2816034" y="42456"/>
                  </a:moveTo>
                  <a:lnTo>
                    <a:pt x="2798216" y="42456"/>
                  </a:lnTo>
                  <a:lnTo>
                    <a:pt x="2775750" y="103720"/>
                  </a:lnTo>
                  <a:lnTo>
                    <a:pt x="2772918" y="111506"/>
                  </a:lnTo>
                  <a:lnTo>
                    <a:pt x="2770467" y="119481"/>
                  </a:lnTo>
                  <a:lnTo>
                    <a:pt x="2768422" y="127673"/>
                  </a:lnTo>
                  <a:lnTo>
                    <a:pt x="2766682" y="121361"/>
                  </a:lnTo>
                  <a:lnTo>
                    <a:pt x="2764840" y="115201"/>
                  </a:lnTo>
                  <a:lnTo>
                    <a:pt x="2762872" y="109194"/>
                  </a:lnTo>
                  <a:lnTo>
                    <a:pt x="2760802" y="103327"/>
                  </a:lnTo>
                  <a:lnTo>
                    <a:pt x="2738932" y="42456"/>
                  </a:lnTo>
                  <a:lnTo>
                    <a:pt x="2719730" y="42456"/>
                  </a:lnTo>
                  <a:lnTo>
                    <a:pt x="2759621" y="147764"/>
                  </a:lnTo>
                  <a:lnTo>
                    <a:pt x="2758363" y="151130"/>
                  </a:lnTo>
                  <a:lnTo>
                    <a:pt x="2741206" y="172897"/>
                  </a:lnTo>
                  <a:lnTo>
                    <a:pt x="2734348" y="172897"/>
                  </a:lnTo>
                  <a:lnTo>
                    <a:pt x="2730944" y="172364"/>
                  </a:lnTo>
                  <a:lnTo>
                    <a:pt x="2727058" y="171310"/>
                  </a:lnTo>
                  <a:lnTo>
                    <a:pt x="2729039" y="188036"/>
                  </a:lnTo>
                  <a:lnTo>
                    <a:pt x="2733256" y="189496"/>
                  </a:lnTo>
                  <a:lnTo>
                    <a:pt x="2737078" y="190220"/>
                  </a:lnTo>
                  <a:lnTo>
                    <a:pt x="2746184" y="190220"/>
                  </a:lnTo>
                  <a:lnTo>
                    <a:pt x="2773007" y="157327"/>
                  </a:lnTo>
                  <a:lnTo>
                    <a:pt x="2784144" y="127673"/>
                  </a:lnTo>
                  <a:lnTo>
                    <a:pt x="2816034" y="42456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174695" y="4528146"/>
              <a:ext cx="2202907" cy="6351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226714" y="4771974"/>
              <a:ext cx="787400" cy="147955"/>
            </a:xfrm>
            <a:custGeom>
              <a:avLst/>
              <a:gdLst/>
              <a:ahLst/>
              <a:cxnLst/>
              <a:rect l="l" t="t" r="r" b="b"/>
              <a:pathLst>
                <a:path w="787400" h="147954">
                  <a:moveTo>
                    <a:pt x="87553" y="52362"/>
                  </a:moveTo>
                  <a:lnTo>
                    <a:pt x="56870" y="52362"/>
                  </a:lnTo>
                  <a:lnTo>
                    <a:pt x="63639" y="54368"/>
                  </a:lnTo>
                  <a:lnTo>
                    <a:pt x="71551" y="61366"/>
                  </a:lnTo>
                  <a:lnTo>
                    <a:pt x="73240" y="66484"/>
                  </a:lnTo>
                  <a:lnTo>
                    <a:pt x="73139" y="78384"/>
                  </a:lnTo>
                  <a:lnTo>
                    <a:pt x="67331" y="80105"/>
                  </a:lnTo>
                  <a:lnTo>
                    <a:pt x="60101" y="81705"/>
                  </a:lnTo>
                  <a:lnTo>
                    <a:pt x="51449" y="83181"/>
                  </a:lnTo>
                  <a:lnTo>
                    <a:pt x="41376" y="84531"/>
                  </a:lnTo>
                  <a:lnTo>
                    <a:pt x="34315" y="85382"/>
                  </a:lnTo>
                  <a:lnTo>
                    <a:pt x="29032" y="86271"/>
                  </a:lnTo>
                  <a:lnTo>
                    <a:pt x="0" y="112242"/>
                  </a:lnTo>
                  <a:lnTo>
                    <a:pt x="0" y="126161"/>
                  </a:lnTo>
                  <a:lnTo>
                    <a:pt x="35928" y="147472"/>
                  </a:lnTo>
                  <a:lnTo>
                    <a:pt x="42926" y="147472"/>
                  </a:lnTo>
                  <a:lnTo>
                    <a:pt x="49466" y="146316"/>
                  </a:lnTo>
                  <a:lnTo>
                    <a:pt x="61671" y="141693"/>
                  </a:lnTo>
                  <a:lnTo>
                    <a:pt x="68021" y="137744"/>
                  </a:lnTo>
                  <a:lnTo>
                    <a:pt x="72996" y="133515"/>
                  </a:lnTo>
                  <a:lnTo>
                    <a:pt x="33261" y="133515"/>
                  </a:lnTo>
                  <a:lnTo>
                    <a:pt x="27990" y="131927"/>
                  </a:lnTo>
                  <a:lnTo>
                    <a:pt x="20802" y="125603"/>
                  </a:lnTo>
                  <a:lnTo>
                    <a:pt x="19120" y="121907"/>
                  </a:lnTo>
                  <a:lnTo>
                    <a:pt x="18999" y="113792"/>
                  </a:lnTo>
                  <a:lnTo>
                    <a:pt x="19824" y="110972"/>
                  </a:lnTo>
                  <a:lnTo>
                    <a:pt x="44043" y="99072"/>
                  </a:lnTo>
                  <a:lnTo>
                    <a:pt x="53135" y="97615"/>
                  </a:lnTo>
                  <a:lnTo>
                    <a:pt x="61015" y="96007"/>
                  </a:lnTo>
                  <a:lnTo>
                    <a:pt x="67684" y="94248"/>
                  </a:lnTo>
                  <a:lnTo>
                    <a:pt x="73139" y="92341"/>
                  </a:lnTo>
                  <a:lnTo>
                    <a:pt x="91147" y="92341"/>
                  </a:lnTo>
                  <a:lnTo>
                    <a:pt x="91147" y="69380"/>
                  </a:lnTo>
                  <a:lnTo>
                    <a:pt x="90855" y="63906"/>
                  </a:lnTo>
                  <a:lnTo>
                    <a:pt x="90258" y="60871"/>
                  </a:lnTo>
                  <a:lnTo>
                    <a:pt x="89204" y="55994"/>
                  </a:lnTo>
                  <a:lnTo>
                    <a:pt x="87553" y="52362"/>
                  </a:lnTo>
                  <a:close/>
                </a:path>
                <a:path w="787400" h="147954">
                  <a:moveTo>
                    <a:pt x="92252" y="132130"/>
                  </a:moveTo>
                  <a:lnTo>
                    <a:pt x="74625" y="132130"/>
                  </a:lnTo>
                  <a:lnTo>
                    <a:pt x="75158" y="137083"/>
                  </a:lnTo>
                  <a:lnTo>
                    <a:pt x="76339" y="141401"/>
                  </a:lnTo>
                  <a:lnTo>
                    <a:pt x="78193" y="145097"/>
                  </a:lnTo>
                  <a:lnTo>
                    <a:pt x="96799" y="145097"/>
                  </a:lnTo>
                  <a:lnTo>
                    <a:pt x="94551" y="141071"/>
                  </a:lnTo>
                  <a:lnTo>
                    <a:pt x="93052" y="136867"/>
                  </a:lnTo>
                  <a:lnTo>
                    <a:pt x="92290" y="132473"/>
                  </a:lnTo>
                  <a:lnTo>
                    <a:pt x="92252" y="132130"/>
                  </a:lnTo>
                  <a:close/>
                </a:path>
                <a:path w="787400" h="147954">
                  <a:moveTo>
                    <a:pt x="91147" y="92341"/>
                  </a:moveTo>
                  <a:lnTo>
                    <a:pt x="73139" y="92341"/>
                  </a:lnTo>
                  <a:lnTo>
                    <a:pt x="73139" y="106730"/>
                  </a:lnTo>
                  <a:lnTo>
                    <a:pt x="72186" y="112661"/>
                  </a:lnTo>
                  <a:lnTo>
                    <a:pt x="67767" y="121907"/>
                  </a:lnTo>
                  <a:lnTo>
                    <a:pt x="63842" y="126009"/>
                  </a:lnTo>
                  <a:lnTo>
                    <a:pt x="53149" y="132016"/>
                  </a:lnTo>
                  <a:lnTo>
                    <a:pt x="47040" y="133515"/>
                  </a:lnTo>
                  <a:lnTo>
                    <a:pt x="72996" y="133515"/>
                  </a:lnTo>
                  <a:lnTo>
                    <a:pt x="74625" y="132130"/>
                  </a:lnTo>
                  <a:lnTo>
                    <a:pt x="92252" y="132130"/>
                  </a:lnTo>
                  <a:lnTo>
                    <a:pt x="91790" y="128044"/>
                  </a:lnTo>
                  <a:lnTo>
                    <a:pt x="91433" y="121331"/>
                  </a:lnTo>
                  <a:lnTo>
                    <a:pt x="91254" y="113792"/>
                  </a:lnTo>
                  <a:lnTo>
                    <a:pt x="91147" y="92341"/>
                  </a:lnTo>
                  <a:close/>
                </a:path>
                <a:path w="787400" h="147954">
                  <a:moveTo>
                    <a:pt x="59448" y="37617"/>
                  </a:moveTo>
                  <a:lnTo>
                    <a:pt x="41440" y="37617"/>
                  </a:lnTo>
                  <a:lnTo>
                    <a:pt x="33489" y="38849"/>
                  </a:lnTo>
                  <a:lnTo>
                    <a:pt x="3073" y="69977"/>
                  </a:lnTo>
                  <a:lnTo>
                    <a:pt x="20485" y="72351"/>
                  </a:lnTo>
                  <a:lnTo>
                    <a:pt x="22402" y="64897"/>
                  </a:lnTo>
                  <a:lnTo>
                    <a:pt x="25349" y="59702"/>
                  </a:lnTo>
                  <a:lnTo>
                    <a:pt x="33337" y="53822"/>
                  </a:lnTo>
                  <a:lnTo>
                    <a:pt x="39522" y="52362"/>
                  </a:lnTo>
                  <a:lnTo>
                    <a:pt x="87553" y="52362"/>
                  </a:lnTo>
                  <a:lnTo>
                    <a:pt x="87363" y="51943"/>
                  </a:lnTo>
                  <a:lnTo>
                    <a:pt x="82080" y="45542"/>
                  </a:lnTo>
                  <a:lnTo>
                    <a:pt x="77952" y="42887"/>
                  </a:lnTo>
                  <a:lnTo>
                    <a:pt x="66738" y="38671"/>
                  </a:lnTo>
                  <a:lnTo>
                    <a:pt x="59448" y="37617"/>
                  </a:lnTo>
                  <a:close/>
                </a:path>
                <a:path w="787400" h="147954">
                  <a:moveTo>
                    <a:pt x="126834" y="39992"/>
                  </a:moveTo>
                  <a:lnTo>
                    <a:pt x="108026" y="39992"/>
                  </a:lnTo>
                  <a:lnTo>
                    <a:pt x="148005" y="145097"/>
                  </a:lnTo>
                  <a:lnTo>
                    <a:pt x="164642" y="145097"/>
                  </a:lnTo>
                  <a:lnTo>
                    <a:pt x="172582" y="124117"/>
                  </a:lnTo>
                  <a:lnTo>
                    <a:pt x="156121" y="124117"/>
                  </a:lnTo>
                  <a:lnTo>
                    <a:pt x="154076" y="116789"/>
                  </a:lnTo>
                  <a:lnTo>
                    <a:pt x="151841" y="109728"/>
                  </a:lnTo>
                  <a:lnTo>
                    <a:pt x="149390" y="102933"/>
                  </a:lnTo>
                  <a:lnTo>
                    <a:pt x="126834" y="39992"/>
                  </a:lnTo>
                  <a:close/>
                </a:path>
                <a:path w="787400" h="147954">
                  <a:moveTo>
                    <a:pt x="204419" y="39992"/>
                  </a:moveTo>
                  <a:lnTo>
                    <a:pt x="186118" y="39992"/>
                  </a:lnTo>
                  <a:lnTo>
                    <a:pt x="159918" y="111912"/>
                  </a:lnTo>
                  <a:lnTo>
                    <a:pt x="157708" y="118567"/>
                  </a:lnTo>
                  <a:lnTo>
                    <a:pt x="156121" y="124117"/>
                  </a:lnTo>
                  <a:lnTo>
                    <a:pt x="172582" y="124117"/>
                  </a:lnTo>
                  <a:lnTo>
                    <a:pt x="204419" y="39992"/>
                  </a:lnTo>
                  <a:close/>
                </a:path>
                <a:path w="787400" h="147954">
                  <a:moveTo>
                    <a:pt x="302437" y="52362"/>
                  </a:moveTo>
                  <a:lnTo>
                    <a:pt x="271754" y="52362"/>
                  </a:lnTo>
                  <a:lnTo>
                    <a:pt x="278523" y="54368"/>
                  </a:lnTo>
                  <a:lnTo>
                    <a:pt x="286435" y="61366"/>
                  </a:lnTo>
                  <a:lnTo>
                    <a:pt x="288124" y="66484"/>
                  </a:lnTo>
                  <a:lnTo>
                    <a:pt x="288023" y="78384"/>
                  </a:lnTo>
                  <a:lnTo>
                    <a:pt x="282215" y="80105"/>
                  </a:lnTo>
                  <a:lnTo>
                    <a:pt x="274985" y="81705"/>
                  </a:lnTo>
                  <a:lnTo>
                    <a:pt x="266333" y="83181"/>
                  </a:lnTo>
                  <a:lnTo>
                    <a:pt x="256260" y="84531"/>
                  </a:lnTo>
                  <a:lnTo>
                    <a:pt x="249199" y="85382"/>
                  </a:lnTo>
                  <a:lnTo>
                    <a:pt x="243916" y="86271"/>
                  </a:lnTo>
                  <a:lnTo>
                    <a:pt x="214884" y="112242"/>
                  </a:lnTo>
                  <a:lnTo>
                    <a:pt x="214884" y="126161"/>
                  </a:lnTo>
                  <a:lnTo>
                    <a:pt x="250812" y="147472"/>
                  </a:lnTo>
                  <a:lnTo>
                    <a:pt x="257810" y="147472"/>
                  </a:lnTo>
                  <a:lnTo>
                    <a:pt x="264350" y="146316"/>
                  </a:lnTo>
                  <a:lnTo>
                    <a:pt x="276555" y="141693"/>
                  </a:lnTo>
                  <a:lnTo>
                    <a:pt x="282905" y="137744"/>
                  </a:lnTo>
                  <a:lnTo>
                    <a:pt x="287880" y="133515"/>
                  </a:lnTo>
                  <a:lnTo>
                    <a:pt x="248145" y="133515"/>
                  </a:lnTo>
                  <a:lnTo>
                    <a:pt x="242874" y="131927"/>
                  </a:lnTo>
                  <a:lnTo>
                    <a:pt x="235686" y="125603"/>
                  </a:lnTo>
                  <a:lnTo>
                    <a:pt x="234004" y="121907"/>
                  </a:lnTo>
                  <a:lnTo>
                    <a:pt x="233883" y="113792"/>
                  </a:lnTo>
                  <a:lnTo>
                    <a:pt x="234708" y="110972"/>
                  </a:lnTo>
                  <a:lnTo>
                    <a:pt x="258927" y="99072"/>
                  </a:lnTo>
                  <a:lnTo>
                    <a:pt x="268019" y="97615"/>
                  </a:lnTo>
                  <a:lnTo>
                    <a:pt x="275899" y="96007"/>
                  </a:lnTo>
                  <a:lnTo>
                    <a:pt x="282568" y="94248"/>
                  </a:lnTo>
                  <a:lnTo>
                    <a:pt x="288023" y="92341"/>
                  </a:lnTo>
                  <a:lnTo>
                    <a:pt x="306031" y="92341"/>
                  </a:lnTo>
                  <a:lnTo>
                    <a:pt x="306031" y="69380"/>
                  </a:lnTo>
                  <a:lnTo>
                    <a:pt x="305739" y="63906"/>
                  </a:lnTo>
                  <a:lnTo>
                    <a:pt x="305142" y="60871"/>
                  </a:lnTo>
                  <a:lnTo>
                    <a:pt x="304088" y="55994"/>
                  </a:lnTo>
                  <a:lnTo>
                    <a:pt x="302437" y="52362"/>
                  </a:lnTo>
                  <a:close/>
                </a:path>
                <a:path w="787400" h="147954">
                  <a:moveTo>
                    <a:pt x="307136" y="132130"/>
                  </a:moveTo>
                  <a:lnTo>
                    <a:pt x="289509" y="132130"/>
                  </a:lnTo>
                  <a:lnTo>
                    <a:pt x="290042" y="137083"/>
                  </a:lnTo>
                  <a:lnTo>
                    <a:pt x="291223" y="141401"/>
                  </a:lnTo>
                  <a:lnTo>
                    <a:pt x="293077" y="145097"/>
                  </a:lnTo>
                  <a:lnTo>
                    <a:pt x="311683" y="145097"/>
                  </a:lnTo>
                  <a:lnTo>
                    <a:pt x="309435" y="141071"/>
                  </a:lnTo>
                  <a:lnTo>
                    <a:pt x="307936" y="136867"/>
                  </a:lnTo>
                  <a:lnTo>
                    <a:pt x="307174" y="132473"/>
                  </a:lnTo>
                  <a:lnTo>
                    <a:pt x="307136" y="132130"/>
                  </a:lnTo>
                  <a:close/>
                </a:path>
                <a:path w="787400" h="147954">
                  <a:moveTo>
                    <a:pt x="306031" y="92341"/>
                  </a:moveTo>
                  <a:lnTo>
                    <a:pt x="288023" y="92341"/>
                  </a:lnTo>
                  <a:lnTo>
                    <a:pt x="288023" y="106730"/>
                  </a:lnTo>
                  <a:lnTo>
                    <a:pt x="287070" y="112661"/>
                  </a:lnTo>
                  <a:lnTo>
                    <a:pt x="282651" y="121907"/>
                  </a:lnTo>
                  <a:lnTo>
                    <a:pt x="278726" y="126009"/>
                  </a:lnTo>
                  <a:lnTo>
                    <a:pt x="268033" y="132016"/>
                  </a:lnTo>
                  <a:lnTo>
                    <a:pt x="261924" y="133515"/>
                  </a:lnTo>
                  <a:lnTo>
                    <a:pt x="287880" y="133515"/>
                  </a:lnTo>
                  <a:lnTo>
                    <a:pt x="289509" y="132130"/>
                  </a:lnTo>
                  <a:lnTo>
                    <a:pt x="307136" y="132130"/>
                  </a:lnTo>
                  <a:lnTo>
                    <a:pt x="306674" y="128044"/>
                  </a:lnTo>
                  <a:lnTo>
                    <a:pt x="306317" y="121331"/>
                  </a:lnTo>
                  <a:lnTo>
                    <a:pt x="306138" y="113792"/>
                  </a:lnTo>
                  <a:lnTo>
                    <a:pt x="306031" y="92341"/>
                  </a:lnTo>
                  <a:close/>
                </a:path>
                <a:path w="787400" h="147954">
                  <a:moveTo>
                    <a:pt x="274332" y="37617"/>
                  </a:moveTo>
                  <a:lnTo>
                    <a:pt x="256324" y="37617"/>
                  </a:lnTo>
                  <a:lnTo>
                    <a:pt x="248373" y="38849"/>
                  </a:lnTo>
                  <a:lnTo>
                    <a:pt x="217957" y="69977"/>
                  </a:lnTo>
                  <a:lnTo>
                    <a:pt x="235369" y="72351"/>
                  </a:lnTo>
                  <a:lnTo>
                    <a:pt x="237286" y="64897"/>
                  </a:lnTo>
                  <a:lnTo>
                    <a:pt x="240233" y="59702"/>
                  </a:lnTo>
                  <a:lnTo>
                    <a:pt x="248221" y="53822"/>
                  </a:lnTo>
                  <a:lnTo>
                    <a:pt x="254406" y="52362"/>
                  </a:lnTo>
                  <a:lnTo>
                    <a:pt x="302437" y="52362"/>
                  </a:lnTo>
                  <a:lnTo>
                    <a:pt x="302247" y="51943"/>
                  </a:lnTo>
                  <a:lnTo>
                    <a:pt x="296964" y="45542"/>
                  </a:lnTo>
                  <a:lnTo>
                    <a:pt x="292836" y="42887"/>
                  </a:lnTo>
                  <a:lnTo>
                    <a:pt x="281622" y="38671"/>
                  </a:lnTo>
                  <a:lnTo>
                    <a:pt x="274332" y="37617"/>
                  </a:lnTo>
                  <a:close/>
                </a:path>
                <a:path w="787400" h="147954">
                  <a:moveTo>
                    <a:pt x="351612" y="0"/>
                  </a:moveTo>
                  <a:lnTo>
                    <a:pt x="333794" y="0"/>
                  </a:lnTo>
                  <a:lnTo>
                    <a:pt x="333794" y="20485"/>
                  </a:lnTo>
                  <a:lnTo>
                    <a:pt x="351612" y="20485"/>
                  </a:lnTo>
                  <a:lnTo>
                    <a:pt x="351612" y="0"/>
                  </a:lnTo>
                  <a:close/>
                </a:path>
                <a:path w="787400" h="147954">
                  <a:moveTo>
                    <a:pt x="351612" y="39992"/>
                  </a:moveTo>
                  <a:lnTo>
                    <a:pt x="333794" y="39992"/>
                  </a:lnTo>
                  <a:lnTo>
                    <a:pt x="333794" y="145097"/>
                  </a:lnTo>
                  <a:lnTo>
                    <a:pt x="351612" y="145097"/>
                  </a:lnTo>
                  <a:lnTo>
                    <a:pt x="351612" y="39992"/>
                  </a:lnTo>
                  <a:close/>
                </a:path>
                <a:path w="787400" h="147954">
                  <a:moveTo>
                    <a:pt x="396836" y="0"/>
                  </a:moveTo>
                  <a:lnTo>
                    <a:pt x="379018" y="0"/>
                  </a:lnTo>
                  <a:lnTo>
                    <a:pt x="379018" y="145084"/>
                  </a:lnTo>
                  <a:lnTo>
                    <a:pt x="396836" y="145084"/>
                  </a:lnTo>
                  <a:lnTo>
                    <a:pt x="396836" y="0"/>
                  </a:lnTo>
                  <a:close/>
                </a:path>
                <a:path w="787400" h="147954">
                  <a:moveTo>
                    <a:pt x="506653" y="52362"/>
                  </a:moveTo>
                  <a:lnTo>
                    <a:pt x="475970" y="52362"/>
                  </a:lnTo>
                  <a:lnTo>
                    <a:pt x="482739" y="54368"/>
                  </a:lnTo>
                  <a:lnTo>
                    <a:pt x="490651" y="61366"/>
                  </a:lnTo>
                  <a:lnTo>
                    <a:pt x="492340" y="66484"/>
                  </a:lnTo>
                  <a:lnTo>
                    <a:pt x="492239" y="78384"/>
                  </a:lnTo>
                  <a:lnTo>
                    <a:pt x="486431" y="80105"/>
                  </a:lnTo>
                  <a:lnTo>
                    <a:pt x="479201" y="81705"/>
                  </a:lnTo>
                  <a:lnTo>
                    <a:pt x="470549" y="83181"/>
                  </a:lnTo>
                  <a:lnTo>
                    <a:pt x="460476" y="84531"/>
                  </a:lnTo>
                  <a:lnTo>
                    <a:pt x="453415" y="85382"/>
                  </a:lnTo>
                  <a:lnTo>
                    <a:pt x="448132" y="86271"/>
                  </a:lnTo>
                  <a:lnTo>
                    <a:pt x="419100" y="112242"/>
                  </a:lnTo>
                  <a:lnTo>
                    <a:pt x="419100" y="126161"/>
                  </a:lnTo>
                  <a:lnTo>
                    <a:pt x="455028" y="147472"/>
                  </a:lnTo>
                  <a:lnTo>
                    <a:pt x="462026" y="147472"/>
                  </a:lnTo>
                  <a:lnTo>
                    <a:pt x="468566" y="146316"/>
                  </a:lnTo>
                  <a:lnTo>
                    <a:pt x="480771" y="141693"/>
                  </a:lnTo>
                  <a:lnTo>
                    <a:pt x="487121" y="137744"/>
                  </a:lnTo>
                  <a:lnTo>
                    <a:pt x="492096" y="133515"/>
                  </a:lnTo>
                  <a:lnTo>
                    <a:pt x="452361" y="133515"/>
                  </a:lnTo>
                  <a:lnTo>
                    <a:pt x="447090" y="131927"/>
                  </a:lnTo>
                  <a:lnTo>
                    <a:pt x="439902" y="125603"/>
                  </a:lnTo>
                  <a:lnTo>
                    <a:pt x="438220" y="121907"/>
                  </a:lnTo>
                  <a:lnTo>
                    <a:pt x="438099" y="113792"/>
                  </a:lnTo>
                  <a:lnTo>
                    <a:pt x="438924" y="110972"/>
                  </a:lnTo>
                  <a:lnTo>
                    <a:pt x="463143" y="99072"/>
                  </a:lnTo>
                  <a:lnTo>
                    <a:pt x="472235" y="97615"/>
                  </a:lnTo>
                  <a:lnTo>
                    <a:pt x="480115" y="96007"/>
                  </a:lnTo>
                  <a:lnTo>
                    <a:pt x="486784" y="94248"/>
                  </a:lnTo>
                  <a:lnTo>
                    <a:pt x="492239" y="92341"/>
                  </a:lnTo>
                  <a:lnTo>
                    <a:pt x="510247" y="92341"/>
                  </a:lnTo>
                  <a:lnTo>
                    <a:pt x="510247" y="69380"/>
                  </a:lnTo>
                  <a:lnTo>
                    <a:pt x="509955" y="63906"/>
                  </a:lnTo>
                  <a:lnTo>
                    <a:pt x="509358" y="60871"/>
                  </a:lnTo>
                  <a:lnTo>
                    <a:pt x="508304" y="55994"/>
                  </a:lnTo>
                  <a:lnTo>
                    <a:pt x="506653" y="52362"/>
                  </a:lnTo>
                  <a:close/>
                </a:path>
                <a:path w="787400" h="147954">
                  <a:moveTo>
                    <a:pt x="511352" y="132130"/>
                  </a:moveTo>
                  <a:lnTo>
                    <a:pt x="493725" y="132130"/>
                  </a:lnTo>
                  <a:lnTo>
                    <a:pt x="494258" y="137083"/>
                  </a:lnTo>
                  <a:lnTo>
                    <a:pt x="495439" y="141401"/>
                  </a:lnTo>
                  <a:lnTo>
                    <a:pt x="497293" y="145097"/>
                  </a:lnTo>
                  <a:lnTo>
                    <a:pt x="515899" y="145097"/>
                  </a:lnTo>
                  <a:lnTo>
                    <a:pt x="513651" y="141071"/>
                  </a:lnTo>
                  <a:lnTo>
                    <a:pt x="512152" y="136867"/>
                  </a:lnTo>
                  <a:lnTo>
                    <a:pt x="511390" y="132473"/>
                  </a:lnTo>
                  <a:lnTo>
                    <a:pt x="511352" y="132130"/>
                  </a:lnTo>
                  <a:close/>
                </a:path>
                <a:path w="787400" h="147954">
                  <a:moveTo>
                    <a:pt x="510247" y="92341"/>
                  </a:moveTo>
                  <a:lnTo>
                    <a:pt x="492239" y="92341"/>
                  </a:lnTo>
                  <a:lnTo>
                    <a:pt x="492239" y="106730"/>
                  </a:lnTo>
                  <a:lnTo>
                    <a:pt x="491286" y="112661"/>
                  </a:lnTo>
                  <a:lnTo>
                    <a:pt x="486867" y="121907"/>
                  </a:lnTo>
                  <a:lnTo>
                    <a:pt x="482942" y="126009"/>
                  </a:lnTo>
                  <a:lnTo>
                    <a:pt x="472249" y="132016"/>
                  </a:lnTo>
                  <a:lnTo>
                    <a:pt x="466140" y="133515"/>
                  </a:lnTo>
                  <a:lnTo>
                    <a:pt x="492096" y="133515"/>
                  </a:lnTo>
                  <a:lnTo>
                    <a:pt x="493725" y="132130"/>
                  </a:lnTo>
                  <a:lnTo>
                    <a:pt x="511352" y="132130"/>
                  </a:lnTo>
                  <a:lnTo>
                    <a:pt x="510890" y="128044"/>
                  </a:lnTo>
                  <a:lnTo>
                    <a:pt x="510533" y="121331"/>
                  </a:lnTo>
                  <a:lnTo>
                    <a:pt x="510354" y="113792"/>
                  </a:lnTo>
                  <a:lnTo>
                    <a:pt x="510247" y="92341"/>
                  </a:lnTo>
                  <a:close/>
                </a:path>
                <a:path w="787400" h="147954">
                  <a:moveTo>
                    <a:pt x="478548" y="37617"/>
                  </a:moveTo>
                  <a:lnTo>
                    <a:pt x="460540" y="37617"/>
                  </a:lnTo>
                  <a:lnTo>
                    <a:pt x="452589" y="38849"/>
                  </a:lnTo>
                  <a:lnTo>
                    <a:pt x="422173" y="69977"/>
                  </a:lnTo>
                  <a:lnTo>
                    <a:pt x="439585" y="72351"/>
                  </a:lnTo>
                  <a:lnTo>
                    <a:pt x="441502" y="64897"/>
                  </a:lnTo>
                  <a:lnTo>
                    <a:pt x="444449" y="59702"/>
                  </a:lnTo>
                  <a:lnTo>
                    <a:pt x="452437" y="53822"/>
                  </a:lnTo>
                  <a:lnTo>
                    <a:pt x="458622" y="52362"/>
                  </a:lnTo>
                  <a:lnTo>
                    <a:pt x="506653" y="52362"/>
                  </a:lnTo>
                  <a:lnTo>
                    <a:pt x="506463" y="51943"/>
                  </a:lnTo>
                  <a:lnTo>
                    <a:pt x="501180" y="45542"/>
                  </a:lnTo>
                  <a:lnTo>
                    <a:pt x="497052" y="42887"/>
                  </a:lnTo>
                  <a:lnTo>
                    <a:pt x="485838" y="38671"/>
                  </a:lnTo>
                  <a:lnTo>
                    <a:pt x="478548" y="37617"/>
                  </a:lnTo>
                  <a:close/>
                </a:path>
                <a:path w="787400" h="147954">
                  <a:moveTo>
                    <a:pt x="575156" y="131927"/>
                  </a:moveTo>
                  <a:lnTo>
                    <a:pt x="554342" y="131927"/>
                  </a:lnTo>
                  <a:lnTo>
                    <a:pt x="560138" y="138728"/>
                  </a:lnTo>
                  <a:lnTo>
                    <a:pt x="566935" y="143586"/>
                  </a:lnTo>
                  <a:lnTo>
                    <a:pt x="574735" y="146500"/>
                  </a:lnTo>
                  <a:lnTo>
                    <a:pt x="583539" y="147472"/>
                  </a:lnTo>
                  <a:lnTo>
                    <a:pt x="592559" y="146550"/>
                  </a:lnTo>
                  <a:lnTo>
                    <a:pt x="600911" y="143786"/>
                  </a:lnTo>
                  <a:lnTo>
                    <a:pt x="608594" y="139178"/>
                  </a:lnTo>
                  <a:lnTo>
                    <a:pt x="615496" y="132829"/>
                  </a:lnTo>
                  <a:lnTo>
                    <a:pt x="582053" y="132829"/>
                  </a:lnTo>
                  <a:lnTo>
                    <a:pt x="575250" y="131967"/>
                  </a:lnTo>
                  <a:close/>
                </a:path>
                <a:path w="787400" h="147954">
                  <a:moveTo>
                    <a:pt x="555625" y="0"/>
                  </a:moveTo>
                  <a:lnTo>
                    <a:pt x="537819" y="0"/>
                  </a:lnTo>
                  <a:lnTo>
                    <a:pt x="537819" y="145097"/>
                  </a:lnTo>
                  <a:lnTo>
                    <a:pt x="554342" y="145097"/>
                  </a:lnTo>
                  <a:lnTo>
                    <a:pt x="554342" y="131927"/>
                  </a:lnTo>
                  <a:lnTo>
                    <a:pt x="575156" y="131927"/>
                  </a:lnTo>
                  <a:lnTo>
                    <a:pt x="554177" y="92443"/>
                  </a:lnTo>
                  <a:lnTo>
                    <a:pt x="554198" y="90957"/>
                  </a:lnTo>
                  <a:lnTo>
                    <a:pt x="575056" y="52260"/>
                  </a:lnTo>
                  <a:lnTo>
                    <a:pt x="616840" y="52260"/>
                  </a:lnTo>
                  <a:lnTo>
                    <a:pt x="616448" y="51765"/>
                  </a:lnTo>
                  <a:lnTo>
                    <a:pt x="555625" y="51765"/>
                  </a:lnTo>
                  <a:lnTo>
                    <a:pt x="555625" y="0"/>
                  </a:lnTo>
                  <a:close/>
                </a:path>
                <a:path w="787400" h="147954">
                  <a:moveTo>
                    <a:pt x="616840" y="52260"/>
                  </a:moveTo>
                  <a:lnTo>
                    <a:pt x="590562" y="52260"/>
                  </a:lnTo>
                  <a:lnTo>
                    <a:pt x="597154" y="55524"/>
                  </a:lnTo>
                  <a:lnTo>
                    <a:pt x="602589" y="62064"/>
                  </a:lnTo>
                  <a:lnTo>
                    <a:pt x="610755" y="92443"/>
                  </a:lnTo>
                  <a:lnTo>
                    <a:pt x="610224" y="101868"/>
                  </a:lnTo>
                  <a:lnTo>
                    <a:pt x="589838" y="132829"/>
                  </a:lnTo>
                  <a:lnTo>
                    <a:pt x="615496" y="132829"/>
                  </a:lnTo>
                  <a:lnTo>
                    <a:pt x="628870" y="92443"/>
                  </a:lnTo>
                  <a:lnTo>
                    <a:pt x="628869" y="82715"/>
                  </a:lnTo>
                  <a:lnTo>
                    <a:pt x="627913" y="76250"/>
                  </a:lnTo>
                  <a:lnTo>
                    <a:pt x="623684" y="62915"/>
                  </a:lnTo>
                  <a:lnTo>
                    <a:pt x="620763" y="57226"/>
                  </a:lnTo>
                  <a:lnTo>
                    <a:pt x="616840" y="52260"/>
                  </a:lnTo>
                  <a:close/>
                </a:path>
                <a:path w="787400" h="147954">
                  <a:moveTo>
                    <a:pt x="590892" y="37617"/>
                  </a:moveTo>
                  <a:lnTo>
                    <a:pt x="584428" y="37617"/>
                  </a:lnTo>
                  <a:lnTo>
                    <a:pt x="576063" y="38501"/>
                  </a:lnTo>
                  <a:lnTo>
                    <a:pt x="568474" y="41152"/>
                  </a:lnTo>
                  <a:lnTo>
                    <a:pt x="561661" y="45573"/>
                  </a:lnTo>
                  <a:lnTo>
                    <a:pt x="555625" y="51765"/>
                  </a:lnTo>
                  <a:lnTo>
                    <a:pt x="616448" y="51765"/>
                  </a:lnTo>
                  <a:lnTo>
                    <a:pt x="613308" y="47790"/>
                  </a:lnTo>
                  <a:lnTo>
                    <a:pt x="608558" y="44132"/>
                  </a:lnTo>
                  <a:lnTo>
                    <a:pt x="597014" y="38912"/>
                  </a:lnTo>
                  <a:lnTo>
                    <a:pt x="590892" y="37617"/>
                  </a:lnTo>
                  <a:close/>
                </a:path>
                <a:path w="787400" h="147954">
                  <a:moveTo>
                    <a:pt x="668108" y="0"/>
                  </a:moveTo>
                  <a:lnTo>
                    <a:pt x="650290" y="0"/>
                  </a:lnTo>
                  <a:lnTo>
                    <a:pt x="650290" y="145084"/>
                  </a:lnTo>
                  <a:lnTo>
                    <a:pt x="668108" y="145084"/>
                  </a:lnTo>
                  <a:lnTo>
                    <a:pt x="668108" y="0"/>
                  </a:lnTo>
                  <a:close/>
                </a:path>
                <a:path w="787400" h="147954">
                  <a:moveTo>
                    <a:pt x="739559" y="37617"/>
                  </a:moveTo>
                  <a:lnTo>
                    <a:pt x="704126" y="52260"/>
                  </a:lnTo>
                  <a:lnTo>
                    <a:pt x="690547" y="92341"/>
                  </a:lnTo>
                  <a:lnTo>
                    <a:pt x="690581" y="94983"/>
                  </a:lnTo>
                  <a:lnTo>
                    <a:pt x="703986" y="133273"/>
                  </a:lnTo>
                  <a:lnTo>
                    <a:pt x="740549" y="147472"/>
                  </a:lnTo>
                  <a:lnTo>
                    <a:pt x="749295" y="146915"/>
                  </a:lnTo>
                  <a:lnTo>
                    <a:pt x="776704" y="132829"/>
                  </a:lnTo>
                  <a:lnTo>
                    <a:pt x="731875" y="132829"/>
                  </a:lnTo>
                  <a:lnTo>
                    <a:pt x="724547" y="129755"/>
                  </a:lnTo>
                  <a:lnTo>
                    <a:pt x="708875" y="97091"/>
                  </a:lnTo>
                  <a:lnTo>
                    <a:pt x="787260" y="97091"/>
                  </a:lnTo>
                  <a:lnTo>
                    <a:pt x="787361" y="92341"/>
                  </a:lnTo>
                  <a:lnTo>
                    <a:pt x="786690" y="82448"/>
                  </a:lnTo>
                  <a:lnTo>
                    <a:pt x="709866" y="82448"/>
                  </a:lnTo>
                  <a:lnTo>
                    <a:pt x="710463" y="73279"/>
                  </a:lnTo>
                  <a:lnTo>
                    <a:pt x="713549" y="65951"/>
                  </a:lnTo>
                  <a:lnTo>
                    <a:pt x="724700" y="55003"/>
                  </a:lnTo>
                  <a:lnTo>
                    <a:pt x="731583" y="52260"/>
                  </a:lnTo>
                  <a:lnTo>
                    <a:pt x="774217" y="52260"/>
                  </a:lnTo>
                  <a:lnTo>
                    <a:pt x="774001" y="51968"/>
                  </a:lnTo>
                  <a:lnTo>
                    <a:pt x="766841" y="45686"/>
                  </a:lnTo>
                  <a:lnTo>
                    <a:pt x="758713" y="41201"/>
                  </a:lnTo>
                  <a:lnTo>
                    <a:pt x="749619" y="38513"/>
                  </a:lnTo>
                  <a:lnTo>
                    <a:pt x="739559" y="37617"/>
                  </a:lnTo>
                  <a:close/>
                </a:path>
                <a:path w="787400" h="147954">
                  <a:moveTo>
                    <a:pt x="768362" y="111252"/>
                  </a:moveTo>
                  <a:lnTo>
                    <a:pt x="765657" y="118770"/>
                  </a:lnTo>
                  <a:lnTo>
                    <a:pt x="762000" y="124244"/>
                  </a:lnTo>
                  <a:lnTo>
                    <a:pt x="752754" y="131102"/>
                  </a:lnTo>
                  <a:lnTo>
                    <a:pt x="747179" y="132829"/>
                  </a:lnTo>
                  <a:lnTo>
                    <a:pt x="776704" y="132829"/>
                  </a:lnTo>
                  <a:lnTo>
                    <a:pt x="780557" y="127852"/>
                  </a:lnTo>
                  <a:lnTo>
                    <a:pt x="784126" y="121140"/>
                  </a:lnTo>
                  <a:lnTo>
                    <a:pt x="786765" y="113525"/>
                  </a:lnTo>
                  <a:lnTo>
                    <a:pt x="768362" y="111252"/>
                  </a:lnTo>
                  <a:close/>
                </a:path>
                <a:path w="787400" h="147954">
                  <a:moveTo>
                    <a:pt x="774217" y="52260"/>
                  </a:moveTo>
                  <a:lnTo>
                    <a:pt x="748804" y="52260"/>
                  </a:lnTo>
                  <a:lnTo>
                    <a:pt x="756158" y="55689"/>
                  </a:lnTo>
                  <a:lnTo>
                    <a:pt x="761834" y="62560"/>
                  </a:lnTo>
                  <a:lnTo>
                    <a:pt x="765530" y="66979"/>
                  </a:lnTo>
                  <a:lnTo>
                    <a:pt x="767765" y="73609"/>
                  </a:lnTo>
                  <a:lnTo>
                    <a:pt x="768565" y="82448"/>
                  </a:lnTo>
                  <a:lnTo>
                    <a:pt x="786690" y="82448"/>
                  </a:lnTo>
                  <a:lnTo>
                    <a:pt x="786528" y="80059"/>
                  </a:lnTo>
                  <a:lnTo>
                    <a:pt x="784024" y="69235"/>
                  </a:lnTo>
                  <a:lnTo>
                    <a:pt x="779850" y="59871"/>
                  </a:lnTo>
                  <a:lnTo>
                    <a:pt x="774217" y="5226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66619" y="5019077"/>
              <a:ext cx="158026" cy="144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90333" y="5015813"/>
              <a:ext cx="2993390" cy="187960"/>
            </a:xfrm>
            <a:custGeom>
              <a:avLst/>
              <a:gdLst/>
              <a:ahLst/>
              <a:cxnLst/>
              <a:rect l="l" t="t" r="r" b="b"/>
              <a:pathLst>
                <a:path w="2993390" h="187960">
                  <a:moveTo>
                    <a:pt x="96304" y="39992"/>
                  </a:moveTo>
                  <a:lnTo>
                    <a:pt x="78486" y="39992"/>
                  </a:lnTo>
                  <a:lnTo>
                    <a:pt x="56019" y="101244"/>
                  </a:lnTo>
                  <a:lnTo>
                    <a:pt x="53187" y="109029"/>
                  </a:lnTo>
                  <a:lnTo>
                    <a:pt x="50749" y="117017"/>
                  </a:lnTo>
                  <a:lnTo>
                    <a:pt x="48704" y="125196"/>
                  </a:lnTo>
                  <a:lnTo>
                    <a:pt x="46964" y="118897"/>
                  </a:lnTo>
                  <a:lnTo>
                    <a:pt x="45123" y="112737"/>
                  </a:lnTo>
                  <a:lnTo>
                    <a:pt x="43154" y="106718"/>
                  </a:lnTo>
                  <a:lnTo>
                    <a:pt x="41084" y="100850"/>
                  </a:lnTo>
                  <a:lnTo>
                    <a:pt x="19202" y="39992"/>
                  </a:lnTo>
                  <a:lnTo>
                    <a:pt x="0" y="39992"/>
                  </a:lnTo>
                  <a:lnTo>
                    <a:pt x="39890" y="145288"/>
                  </a:lnTo>
                  <a:lnTo>
                    <a:pt x="38633" y="148653"/>
                  </a:lnTo>
                  <a:lnTo>
                    <a:pt x="21488" y="170434"/>
                  </a:lnTo>
                  <a:lnTo>
                    <a:pt x="14617" y="170434"/>
                  </a:lnTo>
                  <a:lnTo>
                    <a:pt x="11226" y="169900"/>
                  </a:lnTo>
                  <a:lnTo>
                    <a:pt x="7327" y="168846"/>
                  </a:lnTo>
                  <a:lnTo>
                    <a:pt x="9309" y="185572"/>
                  </a:lnTo>
                  <a:lnTo>
                    <a:pt x="13538" y="187020"/>
                  </a:lnTo>
                  <a:lnTo>
                    <a:pt x="17360" y="187744"/>
                  </a:lnTo>
                  <a:lnTo>
                    <a:pt x="26466" y="187744"/>
                  </a:lnTo>
                  <a:lnTo>
                    <a:pt x="53289" y="154863"/>
                  </a:lnTo>
                  <a:lnTo>
                    <a:pt x="64439" y="125196"/>
                  </a:lnTo>
                  <a:lnTo>
                    <a:pt x="96304" y="39992"/>
                  </a:lnTo>
                  <a:close/>
                </a:path>
                <a:path w="2993390" h="187960">
                  <a:moveTo>
                    <a:pt x="201002" y="91059"/>
                  </a:moveTo>
                  <a:lnTo>
                    <a:pt x="187680" y="52362"/>
                  </a:lnTo>
                  <a:lnTo>
                    <a:pt x="182676" y="47967"/>
                  </a:lnTo>
                  <a:lnTo>
                    <a:pt x="182676" y="92544"/>
                  </a:lnTo>
                  <a:lnTo>
                    <a:pt x="182156" y="101638"/>
                  </a:lnTo>
                  <a:lnTo>
                    <a:pt x="160655" y="132816"/>
                  </a:lnTo>
                  <a:lnTo>
                    <a:pt x="142913" y="132816"/>
                  </a:lnTo>
                  <a:lnTo>
                    <a:pt x="120840" y="92544"/>
                  </a:lnTo>
                  <a:lnTo>
                    <a:pt x="121399" y="83096"/>
                  </a:lnTo>
                  <a:lnTo>
                    <a:pt x="142913" y="52362"/>
                  </a:lnTo>
                  <a:lnTo>
                    <a:pt x="160591" y="52362"/>
                  </a:lnTo>
                  <a:lnTo>
                    <a:pt x="182651" y="91059"/>
                  </a:lnTo>
                  <a:lnTo>
                    <a:pt x="182676" y="92544"/>
                  </a:lnTo>
                  <a:lnTo>
                    <a:pt x="182676" y="47967"/>
                  </a:lnTo>
                  <a:lnTo>
                    <a:pt x="179882" y="45605"/>
                  </a:lnTo>
                  <a:lnTo>
                    <a:pt x="171513" y="41173"/>
                  </a:lnTo>
                  <a:lnTo>
                    <a:pt x="162166" y="38506"/>
                  </a:lnTo>
                  <a:lnTo>
                    <a:pt x="151815" y="37617"/>
                  </a:lnTo>
                  <a:lnTo>
                    <a:pt x="142443" y="38354"/>
                  </a:lnTo>
                  <a:lnTo>
                    <a:pt x="106591" y="67132"/>
                  </a:lnTo>
                  <a:lnTo>
                    <a:pt x="102527" y="92544"/>
                  </a:lnTo>
                  <a:lnTo>
                    <a:pt x="103378" y="105079"/>
                  </a:lnTo>
                  <a:lnTo>
                    <a:pt x="123482" y="139509"/>
                  </a:lnTo>
                  <a:lnTo>
                    <a:pt x="151815" y="147472"/>
                  </a:lnTo>
                  <a:lnTo>
                    <a:pt x="158559" y="147078"/>
                  </a:lnTo>
                  <a:lnTo>
                    <a:pt x="188798" y="132816"/>
                  </a:lnTo>
                  <a:lnTo>
                    <a:pt x="190855" y="130721"/>
                  </a:lnTo>
                  <a:lnTo>
                    <a:pt x="194919" y="122974"/>
                  </a:lnTo>
                  <a:lnTo>
                    <a:pt x="197586" y="116624"/>
                  </a:lnTo>
                  <a:lnTo>
                    <a:pt x="199478" y="109194"/>
                  </a:lnTo>
                  <a:lnTo>
                    <a:pt x="200621" y="100672"/>
                  </a:lnTo>
                  <a:lnTo>
                    <a:pt x="201002" y="91059"/>
                  </a:lnTo>
                  <a:close/>
                </a:path>
                <a:path w="2993390" h="187960">
                  <a:moveTo>
                    <a:pt x="306755" y="39992"/>
                  </a:moveTo>
                  <a:lnTo>
                    <a:pt x="288937" y="39992"/>
                  </a:lnTo>
                  <a:lnTo>
                    <a:pt x="288937" y="105270"/>
                  </a:lnTo>
                  <a:lnTo>
                    <a:pt x="287972" y="112115"/>
                  </a:lnTo>
                  <a:lnTo>
                    <a:pt x="284073" y="121551"/>
                  </a:lnTo>
                  <a:lnTo>
                    <a:pt x="280758" y="125285"/>
                  </a:lnTo>
                  <a:lnTo>
                    <a:pt x="271386" y="130759"/>
                  </a:lnTo>
                  <a:lnTo>
                    <a:pt x="266369" y="132130"/>
                  </a:lnTo>
                  <a:lnTo>
                    <a:pt x="255689" y="132130"/>
                  </a:lnTo>
                  <a:lnTo>
                    <a:pt x="239356" y="107581"/>
                  </a:lnTo>
                  <a:lnTo>
                    <a:pt x="239356" y="39992"/>
                  </a:lnTo>
                  <a:lnTo>
                    <a:pt x="221538" y="39992"/>
                  </a:lnTo>
                  <a:lnTo>
                    <a:pt x="221615" y="113855"/>
                  </a:lnTo>
                  <a:lnTo>
                    <a:pt x="245478" y="146278"/>
                  </a:lnTo>
                  <a:lnTo>
                    <a:pt x="251269" y="147472"/>
                  </a:lnTo>
                  <a:lnTo>
                    <a:pt x="257467" y="147472"/>
                  </a:lnTo>
                  <a:lnTo>
                    <a:pt x="290817" y="129654"/>
                  </a:lnTo>
                  <a:lnTo>
                    <a:pt x="290817" y="145097"/>
                  </a:lnTo>
                  <a:lnTo>
                    <a:pt x="306755" y="145097"/>
                  </a:lnTo>
                  <a:lnTo>
                    <a:pt x="306755" y="129654"/>
                  </a:lnTo>
                  <a:lnTo>
                    <a:pt x="306755" y="39992"/>
                  </a:lnTo>
                  <a:close/>
                </a:path>
                <a:path w="2993390" h="187960">
                  <a:moveTo>
                    <a:pt x="2710967" y="144894"/>
                  </a:moveTo>
                  <a:lnTo>
                    <a:pt x="2708503" y="129857"/>
                  </a:lnTo>
                  <a:lnTo>
                    <a:pt x="2708389" y="129159"/>
                  </a:lnTo>
                  <a:lnTo>
                    <a:pt x="2705150" y="129616"/>
                  </a:lnTo>
                  <a:lnTo>
                    <a:pt x="2702547" y="129857"/>
                  </a:lnTo>
                  <a:lnTo>
                    <a:pt x="2697937" y="129857"/>
                  </a:lnTo>
                  <a:lnTo>
                    <a:pt x="2690469" y="120383"/>
                  </a:lnTo>
                  <a:lnTo>
                    <a:pt x="2690469" y="53848"/>
                  </a:lnTo>
                  <a:lnTo>
                    <a:pt x="2708389" y="53848"/>
                  </a:lnTo>
                  <a:lnTo>
                    <a:pt x="2708389" y="39992"/>
                  </a:lnTo>
                  <a:lnTo>
                    <a:pt x="2690469" y="39992"/>
                  </a:lnTo>
                  <a:lnTo>
                    <a:pt x="2690469" y="3263"/>
                  </a:lnTo>
                  <a:lnTo>
                    <a:pt x="2672765" y="13957"/>
                  </a:lnTo>
                  <a:lnTo>
                    <a:pt x="2672765" y="39992"/>
                  </a:lnTo>
                  <a:lnTo>
                    <a:pt x="2659697" y="39992"/>
                  </a:lnTo>
                  <a:lnTo>
                    <a:pt x="2659697" y="53848"/>
                  </a:lnTo>
                  <a:lnTo>
                    <a:pt x="2672765" y="53848"/>
                  </a:lnTo>
                  <a:lnTo>
                    <a:pt x="2672765" y="125006"/>
                  </a:lnTo>
                  <a:lnTo>
                    <a:pt x="2673489" y="132016"/>
                  </a:lnTo>
                  <a:lnTo>
                    <a:pt x="2676385" y="138671"/>
                  </a:lnTo>
                  <a:lnTo>
                    <a:pt x="2678900" y="141363"/>
                  </a:lnTo>
                  <a:lnTo>
                    <a:pt x="2686024" y="145453"/>
                  </a:lnTo>
                  <a:lnTo>
                    <a:pt x="2691041" y="146481"/>
                  </a:lnTo>
                  <a:lnTo>
                    <a:pt x="2701455" y="146481"/>
                  </a:lnTo>
                  <a:lnTo>
                    <a:pt x="2705951" y="145948"/>
                  </a:lnTo>
                  <a:lnTo>
                    <a:pt x="2710967" y="144894"/>
                  </a:lnTo>
                  <a:close/>
                </a:path>
                <a:path w="2993390" h="187960">
                  <a:moveTo>
                    <a:pt x="2811488" y="68199"/>
                  </a:moveTo>
                  <a:lnTo>
                    <a:pt x="2810256" y="60337"/>
                  </a:lnTo>
                  <a:lnTo>
                    <a:pt x="2806865" y="52946"/>
                  </a:lnTo>
                  <a:lnTo>
                    <a:pt x="2806458" y="52057"/>
                  </a:lnTo>
                  <a:lnTo>
                    <a:pt x="2805303" y="49517"/>
                  </a:lnTo>
                  <a:lnTo>
                    <a:pt x="2801201" y="45275"/>
                  </a:lnTo>
                  <a:lnTo>
                    <a:pt x="2789720" y="39141"/>
                  </a:lnTo>
                  <a:lnTo>
                    <a:pt x="2782951" y="37617"/>
                  </a:lnTo>
                  <a:lnTo>
                    <a:pt x="2775166" y="37617"/>
                  </a:lnTo>
                  <a:lnTo>
                    <a:pt x="2766072" y="38531"/>
                  </a:lnTo>
                  <a:lnTo>
                    <a:pt x="2757792" y="41236"/>
                  </a:lnTo>
                  <a:lnTo>
                    <a:pt x="2750337" y="45745"/>
                  </a:lnTo>
                  <a:lnTo>
                    <a:pt x="2743695" y="52057"/>
                  </a:lnTo>
                  <a:lnTo>
                    <a:pt x="2743695" y="0"/>
                  </a:lnTo>
                  <a:lnTo>
                    <a:pt x="2725877" y="0"/>
                  </a:lnTo>
                  <a:lnTo>
                    <a:pt x="2725877" y="145097"/>
                  </a:lnTo>
                  <a:lnTo>
                    <a:pt x="2743695" y="145097"/>
                  </a:lnTo>
                  <a:lnTo>
                    <a:pt x="2743695" y="79349"/>
                  </a:lnTo>
                  <a:lnTo>
                    <a:pt x="2744686" y="72872"/>
                  </a:lnTo>
                  <a:lnTo>
                    <a:pt x="2748648" y="63512"/>
                  </a:lnTo>
                  <a:lnTo>
                    <a:pt x="2751963" y="59791"/>
                  </a:lnTo>
                  <a:lnTo>
                    <a:pt x="2761259" y="54317"/>
                  </a:lnTo>
                  <a:lnTo>
                    <a:pt x="2766225" y="52946"/>
                  </a:lnTo>
                  <a:lnTo>
                    <a:pt x="2778569" y="52946"/>
                  </a:lnTo>
                  <a:lnTo>
                    <a:pt x="2784030" y="54978"/>
                  </a:lnTo>
                  <a:lnTo>
                    <a:pt x="2791752" y="63093"/>
                  </a:lnTo>
                  <a:lnTo>
                    <a:pt x="2793682" y="69583"/>
                  </a:lnTo>
                  <a:lnTo>
                    <a:pt x="2793682" y="145097"/>
                  </a:lnTo>
                  <a:lnTo>
                    <a:pt x="2811488" y="145097"/>
                  </a:lnTo>
                  <a:lnTo>
                    <a:pt x="2811488" y="68199"/>
                  </a:lnTo>
                  <a:close/>
                </a:path>
                <a:path w="2993390" h="187960">
                  <a:moveTo>
                    <a:pt x="2929420" y="145097"/>
                  </a:moveTo>
                  <a:lnTo>
                    <a:pt x="2923768" y="92341"/>
                  </a:lnTo>
                  <a:lnTo>
                    <a:pt x="2923768" y="69380"/>
                  </a:lnTo>
                  <a:lnTo>
                    <a:pt x="2923476" y="63906"/>
                  </a:lnTo>
                  <a:lnTo>
                    <a:pt x="2922879" y="60871"/>
                  </a:lnTo>
                  <a:lnTo>
                    <a:pt x="2921825" y="55981"/>
                  </a:lnTo>
                  <a:lnTo>
                    <a:pt x="2920174" y="52362"/>
                  </a:lnTo>
                  <a:lnTo>
                    <a:pt x="2919984" y="51943"/>
                  </a:lnTo>
                  <a:lnTo>
                    <a:pt x="2914700" y="45542"/>
                  </a:lnTo>
                  <a:lnTo>
                    <a:pt x="2910573" y="42887"/>
                  </a:lnTo>
                  <a:lnTo>
                    <a:pt x="2899359" y="38671"/>
                  </a:lnTo>
                  <a:lnTo>
                    <a:pt x="2892069" y="37617"/>
                  </a:lnTo>
                  <a:lnTo>
                    <a:pt x="2874060" y="37617"/>
                  </a:lnTo>
                  <a:lnTo>
                    <a:pt x="2839872" y="56502"/>
                  </a:lnTo>
                  <a:lnTo>
                    <a:pt x="2835694" y="69977"/>
                  </a:lnTo>
                  <a:lnTo>
                    <a:pt x="2853105" y="72351"/>
                  </a:lnTo>
                  <a:lnTo>
                    <a:pt x="2855023" y="64897"/>
                  </a:lnTo>
                  <a:lnTo>
                    <a:pt x="2857970" y="59702"/>
                  </a:lnTo>
                  <a:lnTo>
                    <a:pt x="2865958" y="53822"/>
                  </a:lnTo>
                  <a:lnTo>
                    <a:pt x="2872143" y="52362"/>
                  </a:lnTo>
                  <a:lnTo>
                    <a:pt x="2889491" y="52362"/>
                  </a:lnTo>
                  <a:lnTo>
                    <a:pt x="2896260" y="54368"/>
                  </a:lnTo>
                  <a:lnTo>
                    <a:pt x="2904172" y="61366"/>
                  </a:lnTo>
                  <a:lnTo>
                    <a:pt x="2905861" y="66471"/>
                  </a:lnTo>
                  <a:lnTo>
                    <a:pt x="2905760" y="78384"/>
                  </a:lnTo>
                  <a:lnTo>
                    <a:pt x="2905760" y="92341"/>
                  </a:lnTo>
                  <a:lnTo>
                    <a:pt x="2905760" y="106730"/>
                  </a:lnTo>
                  <a:lnTo>
                    <a:pt x="2904807" y="112661"/>
                  </a:lnTo>
                  <a:lnTo>
                    <a:pt x="2900388" y="121907"/>
                  </a:lnTo>
                  <a:lnTo>
                    <a:pt x="2896451" y="126009"/>
                  </a:lnTo>
                  <a:lnTo>
                    <a:pt x="2885770" y="132016"/>
                  </a:lnTo>
                  <a:lnTo>
                    <a:pt x="2879661" y="133515"/>
                  </a:lnTo>
                  <a:lnTo>
                    <a:pt x="2865869" y="133515"/>
                  </a:lnTo>
                  <a:lnTo>
                    <a:pt x="2860611" y="131927"/>
                  </a:lnTo>
                  <a:lnTo>
                    <a:pt x="2853423" y="125590"/>
                  </a:lnTo>
                  <a:lnTo>
                    <a:pt x="2851734" y="121907"/>
                  </a:lnTo>
                  <a:lnTo>
                    <a:pt x="2851620" y="113779"/>
                  </a:lnTo>
                  <a:lnTo>
                    <a:pt x="2852445" y="110959"/>
                  </a:lnTo>
                  <a:lnTo>
                    <a:pt x="2876664" y="99072"/>
                  </a:lnTo>
                  <a:lnTo>
                    <a:pt x="2885744" y="97612"/>
                  </a:lnTo>
                  <a:lnTo>
                    <a:pt x="2893631" y="96012"/>
                  </a:lnTo>
                  <a:lnTo>
                    <a:pt x="2900299" y="94259"/>
                  </a:lnTo>
                  <a:lnTo>
                    <a:pt x="2905760" y="92341"/>
                  </a:lnTo>
                  <a:lnTo>
                    <a:pt x="2905760" y="78384"/>
                  </a:lnTo>
                  <a:lnTo>
                    <a:pt x="2899943" y="80111"/>
                  </a:lnTo>
                  <a:lnTo>
                    <a:pt x="2892717" y="81699"/>
                  </a:lnTo>
                  <a:lnTo>
                    <a:pt x="2884055" y="83172"/>
                  </a:lnTo>
                  <a:lnTo>
                    <a:pt x="2873984" y="84518"/>
                  </a:lnTo>
                  <a:lnTo>
                    <a:pt x="2866936" y="85382"/>
                  </a:lnTo>
                  <a:lnTo>
                    <a:pt x="2861653" y="86271"/>
                  </a:lnTo>
                  <a:lnTo>
                    <a:pt x="2832620" y="112229"/>
                  </a:lnTo>
                  <a:lnTo>
                    <a:pt x="2832620" y="126161"/>
                  </a:lnTo>
                  <a:lnTo>
                    <a:pt x="2868549" y="147472"/>
                  </a:lnTo>
                  <a:lnTo>
                    <a:pt x="2875546" y="147472"/>
                  </a:lnTo>
                  <a:lnTo>
                    <a:pt x="2882087" y="146316"/>
                  </a:lnTo>
                  <a:lnTo>
                    <a:pt x="2894292" y="141693"/>
                  </a:lnTo>
                  <a:lnTo>
                    <a:pt x="2900642" y="137731"/>
                  </a:lnTo>
                  <a:lnTo>
                    <a:pt x="2905607" y="133515"/>
                  </a:lnTo>
                  <a:lnTo>
                    <a:pt x="2907246" y="132130"/>
                  </a:lnTo>
                  <a:lnTo>
                    <a:pt x="2907766" y="137071"/>
                  </a:lnTo>
                  <a:lnTo>
                    <a:pt x="2908960" y="141401"/>
                  </a:lnTo>
                  <a:lnTo>
                    <a:pt x="2910802" y="145097"/>
                  </a:lnTo>
                  <a:lnTo>
                    <a:pt x="2929420" y="145097"/>
                  </a:lnTo>
                  <a:close/>
                </a:path>
                <a:path w="2993390" h="187960">
                  <a:moveTo>
                    <a:pt x="2992907" y="144894"/>
                  </a:moveTo>
                  <a:lnTo>
                    <a:pt x="2990443" y="129857"/>
                  </a:lnTo>
                  <a:lnTo>
                    <a:pt x="2990329" y="129159"/>
                  </a:lnTo>
                  <a:lnTo>
                    <a:pt x="2987090" y="129616"/>
                  </a:lnTo>
                  <a:lnTo>
                    <a:pt x="2984487" y="129857"/>
                  </a:lnTo>
                  <a:lnTo>
                    <a:pt x="2979877" y="129857"/>
                  </a:lnTo>
                  <a:lnTo>
                    <a:pt x="2972409" y="120383"/>
                  </a:lnTo>
                  <a:lnTo>
                    <a:pt x="2972409" y="53848"/>
                  </a:lnTo>
                  <a:lnTo>
                    <a:pt x="2990329" y="53848"/>
                  </a:lnTo>
                  <a:lnTo>
                    <a:pt x="2990329" y="39992"/>
                  </a:lnTo>
                  <a:lnTo>
                    <a:pt x="2972409" y="39992"/>
                  </a:lnTo>
                  <a:lnTo>
                    <a:pt x="2972409" y="3263"/>
                  </a:lnTo>
                  <a:lnTo>
                    <a:pt x="2954705" y="13957"/>
                  </a:lnTo>
                  <a:lnTo>
                    <a:pt x="2954705" y="39992"/>
                  </a:lnTo>
                  <a:lnTo>
                    <a:pt x="2941637" y="39992"/>
                  </a:lnTo>
                  <a:lnTo>
                    <a:pt x="2941637" y="53848"/>
                  </a:lnTo>
                  <a:lnTo>
                    <a:pt x="2954705" y="53848"/>
                  </a:lnTo>
                  <a:lnTo>
                    <a:pt x="2954705" y="125006"/>
                  </a:lnTo>
                  <a:lnTo>
                    <a:pt x="2955429" y="132016"/>
                  </a:lnTo>
                  <a:lnTo>
                    <a:pt x="2958325" y="138671"/>
                  </a:lnTo>
                  <a:lnTo>
                    <a:pt x="2960840" y="141363"/>
                  </a:lnTo>
                  <a:lnTo>
                    <a:pt x="2967964" y="145453"/>
                  </a:lnTo>
                  <a:lnTo>
                    <a:pt x="2972981" y="146481"/>
                  </a:lnTo>
                  <a:lnTo>
                    <a:pt x="2983407" y="146481"/>
                  </a:lnTo>
                  <a:lnTo>
                    <a:pt x="2987891" y="145948"/>
                  </a:lnTo>
                  <a:lnTo>
                    <a:pt x="2992907" y="144894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/>
          <p:nvPr/>
        </p:nvSpPr>
        <p:spPr>
          <a:xfrm>
            <a:off x="570552" y="5259666"/>
            <a:ext cx="638175" cy="185420"/>
          </a:xfrm>
          <a:custGeom>
            <a:avLst/>
            <a:gdLst/>
            <a:ahLst/>
            <a:cxnLst/>
            <a:rect l="l" t="t" r="r" b="b"/>
            <a:pathLst>
              <a:path w="638175" h="185420">
                <a:moveTo>
                  <a:pt x="49011" y="37604"/>
                </a:moveTo>
                <a:lnTo>
                  <a:pt x="13578" y="52247"/>
                </a:lnTo>
                <a:lnTo>
                  <a:pt x="0" y="92341"/>
                </a:lnTo>
                <a:lnTo>
                  <a:pt x="34" y="94970"/>
                </a:lnTo>
                <a:lnTo>
                  <a:pt x="13439" y="133261"/>
                </a:lnTo>
                <a:lnTo>
                  <a:pt x="50002" y="147459"/>
                </a:lnTo>
                <a:lnTo>
                  <a:pt x="58748" y="146902"/>
                </a:lnTo>
                <a:lnTo>
                  <a:pt x="86157" y="132816"/>
                </a:lnTo>
                <a:lnTo>
                  <a:pt x="41328" y="132816"/>
                </a:lnTo>
                <a:lnTo>
                  <a:pt x="34000" y="129743"/>
                </a:lnTo>
                <a:lnTo>
                  <a:pt x="18328" y="97091"/>
                </a:lnTo>
                <a:lnTo>
                  <a:pt x="96713" y="97091"/>
                </a:lnTo>
                <a:lnTo>
                  <a:pt x="96814" y="92341"/>
                </a:lnTo>
                <a:lnTo>
                  <a:pt x="96142" y="82435"/>
                </a:lnTo>
                <a:lnTo>
                  <a:pt x="19319" y="82435"/>
                </a:lnTo>
                <a:lnTo>
                  <a:pt x="19916" y="73266"/>
                </a:lnTo>
                <a:lnTo>
                  <a:pt x="23002" y="65938"/>
                </a:lnTo>
                <a:lnTo>
                  <a:pt x="34152" y="54991"/>
                </a:lnTo>
                <a:lnTo>
                  <a:pt x="41036" y="52247"/>
                </a:lnTo>
                <a:lnTo>
                  <a:pt x="83670" y="52247"/>
                </a:lnTo>
                <a:lnTo>
                  <a:pt x="83454" y="51955"/>
                </a:lnTo>
                <a:lnTo>
                  <a:pt x="76293" y="45678"/>
                </a:lnTo>
                <a:lnTo>
                  <a:pt x="68166" y="41194"/>
                </a:lnTo>
                <a:lnTo>
                  <a:pt x="59072" y="38502"/>
                </a:lnTo>
                <a:lnTo>
                  <a:pt x="49011" y="37604"/>
                </a:lnTo>
                <a:close/>
              </a:path>
              <a:path w="638175" h="185420">
                <a:moveTo>
                  <a:pt x="77815" y="111239"/>
                </a:moveTo>
                <a:lnTo>
                  <a:pt x="75110" y="118757"/>
                </a:lnTo>
                <a:lnTo>
                  <a:pt x="71452" y="124231"/>
                </a:lnTo>
                <a:lnTo>
                  <a:pt x="62207" y="131102"/>
                </a:lnTo>
                <a:lnTo>
                  <a:pt x="56631" y="132816"/>
                </a:lnTo>
                <a:lnTo>
                  <a:pt x="86157" y="132816"/>
                </a:lnTo>
                <a:lnTo>
                  <a:pt x="90010" y="127839"/>
                </a:lnTo>
                <a:lnTo>
                  <a:pt x="93579" y="121128"/>
                </a:lnTo>
                <a:lnTo>
                  <a:pt x="96217" y="113512"/>
                </a:lnTo>
                <a:lnTo>
                  <a:pt x="77815" y="111239"/>
                </a:lnTo>
                <a:close/>
              </a:path>
              <a:path w="638175" h="185420">
                <a:moveTo>
                  <a:pt x="83670" y="52247"/>
                </a:moveTo>
                <a:lnTo>
                  <a:pt x="58257" y="52247"/>
                </a:lnTo>
                <a:lnTo>
                  <a:pt x="65610" y="55689"/>
                </a:lnTo>
                <a:lnTo>
                  <a:pt x="71287" y="62547"/>
                </a:lnTo>
                <a:lnTo>
                  <a:pt x="74983" y="66967"/>
                </a:lnTo>
                <a:lnTo>
                  <a:pt x="77218" y="73596"/>
                </a:lnTo>
                <a:lnTo>
                  <a:pt x="78018" y="82435"/>
                </a:lnTo>
                <a:lnTo>
                  <a:pt x="96142" y="82435"/>
                </a:lnTo>
                <a:lnTo>
                  <a:pt x="95980" y="80052"/>
                </a:lnTo>
                <a:lnTo>
                  <a:pt x="93477" y="69224"/>
                </a:lnTo>
                <a:lnTo>
                  <a:pt x="89303" y="59859"/>
                </a:lnTo>
                <a:lnTo>
                  <a:pt x="83670" y="52247"/>
                </a:lnTo>
                <a:close/>
              </a:path>
              <a:path w="638175" h="185420">
                <a:moveTo>
                  <a:pt x="131904" y="39979"/>
                </a:moveTo>
                <a:lnTo>
                  <a:pt x="109629" y="39979"/>
                </a:lnTo>
                <a:lnTo>
                  <a:pt x="145163" y="90449"/>
                </a:lnTo>
                <a:lnTo>
                  <a:pt x="106758" y="145084"/>
                </a:lnTo>
                <a:lnTo>
                  <a:pt x="128336" y="145084"/>
                </a:lnTo>
                <a:lnTo>
                  <a:pt x="155945" y="103619"/>
                </a:lnTo>
                <a:lnTo>
                  <a:pt x="175990" y="103619"/>
                </a:lnTo>
                <a:lnTo>
                  <a:pt x="166042" y="89471"/>
                </a:lnTo>
                <a:lnTo>
                  <a:pt x="175633" y="76403"/>
                </a:lnTo>
                <a:lnTo>
                  <a:pt x="155361" y="76403"/>
                </a:lnTo>
                <a:lnTo>
                  <a:pt x="153507" y="73228"/>
                </a:lnTo>
                <a:lnTo>
                  <a:pt x="151069" y="69303"/>
                </a:lnTo>
                <a:lnTo>
                  <a:pt x="148033" y="64617"/>
                </a:lnTo>
                <a:lnTo>
                  <a:pt x="131904" y="39979"/>
                </a:lnTo>
                <a:close/>
              </a:path>
              <a:path w="638175" h="185420">
                <a:moveTo>
                  <a:pt x="175990" y="103619"/>
                </a:moveTo>
                <a:lnTo>
                  <a:pt x="155945" y="103619"/>
                </a:lnTo>
                <a:lnTo>
                  <a:pt x="161686" y="112433"/>
                </a:lnTo>
                <a:lnTo>
                  <a:pt x="183263" y="145084"/>
                </a:lnTo>
                <a:lnTo>
                  <a:pt x="205145" y="145084"/>
                </a:lnTo>
                <a:lnTo>
                  <a:pt x="175990" y="103619"/>
                </a:lnTo>
                <a:close/>
              </a:path>
              <a:path w="638175" h="185420">
                <a:moveTo>
                  <a:pt x="202364" y="39979"/>
                </a:moveTo>
                <a:lnTo>
                  <a:pt x="181091" y="39979"/>
                </a:lnTo>
                <a:lnTo>
                  <a:pt x="163375" y="64820"/>
                </a:lnTo>
                <a:lnTo>
                  <a:pt x="160937" y="68186"/>
                </a:lnTo>
                <a:lnTo>
                  <a:pt x="158257" y="72047"/>
                </a:lnTo>
                <a:lnTo>
                  <a:pt x="155361" y="76403"/>
                </a:lnTo>
                <a:lnTo>
                  <a:pt x="175633" y="76403"/>
                </a:lnTo>
                <a:lnTo>
                  <a:pt x="202364" y="39979"/>
                </a:lnTo>
                <a:close/>
              </a:path>
              <a:path w="638175" h="185420">
                <a:moveTo>
                  <a:pt x="235460" y="39979"/>
                </a:moveTo>
                <a:lnTo>
                  <a:pt x="219230" y="39979"/>
                </a:lnTo>
                <a:lnTo>
                  <a:pt x="219230" y="185369"/>
                </a:lnTo>
                <a:lnTo>
                  <a:pt x="237035" y="185369"/>
                </a:lnTo>
                <a:lnTo>
                  <a:pt x="237035" y="134200"/>
                </a:lnTo>
                <a:lnTo>
                  <a:pt x="295599" y="134200"/>
                </a:lnTo>
                <a:lnTo>
                  <a:pt x="296971" y="132816"/>
                </a:lnTo>
                <a:lnTo>
                  <a:pt x="255679" y="132816"/>
                </a:lnTo>
                <a:lnTo>
                  <a:pt x="249049" y="129578"/>
                </a:lnTo>
                <a:lnTo>
                  <a:pt x="235359" y="93129"/>
                </a:lnTo>
                <a:lnTo>
                  <a:pt x="235906" y="83587"/>
                </a:lnTo>
                <a:lnTo>
                  <a:pt x="252744" y="53632"/>
                </a:lnTo>
                <a:lnTo>
                  <a:pt x="235460" y="53632"/>
                </a:lnTo>
                <a:lnTo>
                  <a:pt x="235460" y="39979"/>
                </a:lnTo>
                <a:close/>
              </a:path>
              <a:path w="638175" h="185420">
                <a:moveTo>
                  <a:pt x="295599" y="134200"/>
                </a:moveTo>
                <a:lnTo>
                  <a:pt x="237035" y="134200"/>
                </a:lnTo>
                <a:lnTo>
                  <a:pt x="240070" y="138023"/>
                </a:lnTo>
                <a:lnTo>
                  <a:pt x="243944" y="141198"/>
                </a:lnTo>
                <a:lnTo>
                  <a:pt x="253380" y="146215"/>
                </a:lnTo>
                <a:lnTo>
                  <a:pt x="258714" y="147459"/>
                </a:lnTo>
                <a:lnTo>
                  <a:pt x="272773" y="147459"/>
                </a:lnTo>
                <a:lnTo>
                  <a:pt x="280507" y="145173"/>
                </a:lnTo>
                <a:lnTo>
                  <a:pt x="287860" y="140589"/>
                </a:lnTo>
                <a:lnTo>
                  <a:pt x="293049" y="136772"/>
                </a:lnTo>
                <a:lnTo>
                  <a:pt x="295599" y="134200"/>
                </a:lnTo>
                <a:close/>
              </a:path>
              <a:path w="638175" h="185420">
                <a:moveTo>
                  <a:pt x="298466" y="51562"/>
                </a:moveTo>
                <a:lnTo>
                  <a:pt x="271909" y="51562"/>
                </a:lnTo>
                <a:lnTo>
                  <a:pt x="278488" y="54889"/>
                </a:lnTo>
                <a:lnTo>
                  <a:pt x="284000" y="61556"/>
                </a:lnTo>
                <a:lnTo>
                  <a:pt x="287617" y="67186"/>
                </a:lnTo>
                <a:lnTo>
                  <a:pt x="290200" y="74075"/>
                </a:lnTo>
                <a:lnTo>
                  <a:pt x="291751" y="82227"/>
                </a:lnTo>
                <a:lnTo>
                  <a:pt x="292267" y="91643"/>
                </a:lnTo>
                <a:lnTo>
                  <a:pt x="291738" y="101496"/>
                </a:lnTo>
                <a:lnTo>
                  <a:pt x="271376" y="132816"/>
                </a:lnTo>
                <a:lnTo>
                  <a:pt x="296971" y="132816"/>
                </a:lnTo>
                <a:lnTo>
                  <a:pt x="310475" y="91643"/>
                </a:lnTo>
                <a:lnTo>
                  <a:pt x="310151" y="84372"/>
                </a:lnTo>
                <a:lnTo>
                  <a:pt x="309166" y="77304"/>
                </a:lnTo>
                <a:lnTo>
                  <a:pt x="307527" y="70542"/>
                </a:lnTo>
                <a:lnTo>
                  <a:pt x="305234" y="64084"/>
                </a:lnTo>
                <a:lnTo>
                  <a:pt x="301729" y="55664"/>
                </a:lnTo>
                <a:lnTo>
                  <a:pt x="298466" y="51562"/>
                </a:lnTo>
                <a:close/>
              </a:path>
              <a:path w="638175" h="185420">
                <a:moveTo>
                  <a:pt x="274906" y="37604"/>
                </a:moveTo>
                <a:lnTo>
                  <a:pt x="259069" y="37604"/>
                </a:lnTo>
                <a:lnTo>
                  <a:pt x="253240" y="38938"/>
                </a:lnTo>
                <a:lnTo>
                  <a:pt x="243601" y="44284"/>
                </a:lnTo>
                <a:lnTo>
                  <a:pt x="239283" y="48298"/>
                </a:lnTo>
                <a:lnTo>
                  <a:pt x="235460" y="53632"/>
                </a:lnTo>
                <a:lnTo>
                  <a:pt x="252744" y="53632"/>
                </a:lnTo>
                <a:lnTo>
                  <a:pt x="256669" y="51562"/>
                </a:lnTo>
                <a:lnTo>
                  <a:pt x="298466" y="51562"/>
                </a:lnTo>
                <a:lnTo>
                  <a:pt x="296547" y="49149"/>
                </a:lnTo>
                <a:lnTo>
                  <a:pt x="282831" y="39916"/>
                </a:lnTo>
                <a:lnTo>
                  <a:pt x="274906" y="37604"/>
                </a:lnTo>
                <a:close/>
              </a:path>
              <a:path w="638175" h="185420">
                <a:moveTo>
                  <a:pt x="349913" y="0"/>
                </a:moveTo>
                <a:lnTo>
                  <a:pt x="332094" y="0"/>
                </a:lnTo>
                <a:lnTo>
                  <a:pt x="332094" y="20485"/>
                </a:lnTo>
                <a:lnTo>
                  <a:pt x="349913" y="20485"/>
                </a:lnTo>
                <a:lnTo>
                  <a:pt x="349913" y="0"/>
                </a:lnTo>
                <a:close/>
              </a:path>
              <a:path w="638175" h="185420">
                <a:moveTo>
                  <a:pt x="349913" y="39979"/>
                </a:moveTo>
                <a:lnTo>
                  <a:pt x="332094" y="39979"/>
                </a:lnTo>
                <a:lnTo>
                  <a:pt x="332094" y="145084"/>
                </a:lnTo>
                <a:lnTo>
                  <a:pt x="349913" y="145084"/>
                </a:lnTo>
                <a:lnTo>
                  <a:pt x="349913" y="39979"/>
                </a:lnTo>
                <a:close/>
              </a:path>
              <a:path w="638175" h="185420">
                <a:moveTo>
                  <a:pt x="393550" y="39979"/>
                </a:moveTo>
                <a:lnTo>
                  <a:pt x="377522" y="39979"/>
                </a:lnTo>
                <a:lnTo>
                  <a:pt x="377522" y="145084"/>
                </a:lnTo>
                <a:lnTo>
                  <a:pt x="395340" y="145084"/>
                </a:lnTo>
                <a:lnTo>
                  <a:pt x="395340" y="82537"/>
                </a:lnTo>
                <a:lnTo>
                  <a:pt x="396331" y="75615"/>
                </a:lnTo>
                <a:lnTo>
                  <a:pt x="411533" y="56019"/>
                </a:lnTo>
                <a:lnTo>
                  <a:pt x="429916" y="56019"/>
                </a:lnTo>
                <a:lnTo>
                  <a:pt x="393550" y="55918"/>
                </a:lnTo>
                <a:lnTo>
                  <a:pt x="393550" y="39979"/>
                </a:lnTo>
                <a:close/>
              </a:path>
              <a:path w="638175" h="185420">
                <a:moveTo>
                  <a:pt x="429916" y="56019"/>
                </a:moveTo>
                <a:lnTo>
                  <a:pt x="419788" y="56019"/>
                </a:lnTo>
                <a:lnTo>
                  <a:pt x="424131" y="57302"/>
                </a:lnTo>
                <a:lnTo>
                  <a:pt x="428487" y="59867"/>
                </a:lnTo>
                <a:lnTo>
                  <a:pt x="429916" y="56019"/>
                </a:lnTo>
                <a:close/>
              </a:path>
              <a:path w="638175" h="185420">
                <a:moveTo>
                  <a:pt x="422328" y="37604"/>
                </a:moveTo>
                <a:lnTo>
                  <a:pt x="412155" y="37604"/>
                </a:lnTo>
                <a:lnTo>
                  <a:pt x="408345" y="38798"/>
                </a:lnTo>
                <a:lnTo>
                  <a:pt x="401424" y="43548"/>
                </a:lnTo>
                <a:lnTo>
                  <a:pt x="397639" y="48463"/>
                </a:lnTo>
                <a:lnTo>
                  <a:pt x="393550" y="55918"/>
                </a:lnTo>
                <a:lnTo>
                  <a:pt x="429954" y="55918"/>
                </a:lnTo>
                <a:lnTo>
                  <a:pt x="434622" y="43345"/>
                </a:lnTo>
                <a:lnTo>
                  <a:pt x="428424" y="39522"/>
                </a:lnTo>
                <a:lnTo>
                  <a:pt x="422328" y="37604"/>
                </a:lnTo>
                <a:close/>
              </a:path>
              <a:path w="638175" h="185420">
                <a:moveTo>
                  <a:pt x="487923" y="37604"/>
                </a:moveTo>
                <a:lnTo>
                  <a:pt x="452490" y="52247"/>
                </a:lnTo>
                <a:lnTo>
                  <a:pt x="438912" y="92341"/>
                </a:lnTo>
                <a:lnTo>
                  <a:pt x="438946" y="94970"/>
                </a:lnTo>
                <a:lnTo>
                  <a:pt x="452351" y="133261"/>
                </a:lnTo>
                <a:lnTo>
                  <a:pt x="488914" y="147459"/>
                </a:lnTo>
                <a:lnTo>
                  <a:pt x="497660" y="146902"/>
                </a:lnTo>
                <a:lnTo>
                  <a:pt x="525069" y="132816"/>
                </a:lnTo>
                <a:lnTo>
                  <a:pt x="480240" y="132816"/>
                </a:lnTo>
                <a:lnTo>
                  <a:pt x="472912" y="129743"/>
                </a:lnTo>
                <a:lnTo>
                  <a:pt x="457240" y="97091"/>
                </a:lnTo>
                <a:lnTo>
                  <a:pt x="535625" y="97091"/>
                </a:lnTo>
                <a:lnTo>
                  <a:pt x="535726" y="92341"/>
                </a:lnTo>
                <a:lnTo>
                  <a:pt x="535054" y="82435"/>
                </a:lnTo>
                <a:lnTo>
                  <a:pt x="458231" y="82435"/>
                </a:lnTo>
                <a:lnTo>
                  <a:pt x="458828" y="73266"/>
                </a:lnTo>
                <a:lnTo>
                  <a:pt x="461914" y="65938"/>
                </a:lnTo>
                <a:lnTo>
                  <a:pt x="473064" y="54991"/>
                </a:lnTo>
                <a:lnTo>
                  <a:pt x="479948" y="52247"/>
                </a:lnTo>
                <a:lnTo>
                  <a:pt x="522582" y="52247"/>
                </a:lnTo>
                <a:lnTo>
                  <a:pt x="522366" y="51955"/>
                </a:lnTo>
                <a:lnTo>
                  <a:pt x="515205" y="45678"/>
                </a:lnTo>
                <a:lnTo>
                  <a:pt x="507078" y="41194"/>
                </a:lnTo>
                <a:lnTo>
                  <a:pt x="497984" y="38502"/>
                </a:lnTo>
                <a:lnTo>
                  <a:pt x="487923" y="37604"/>
                </a:lnTo>
                <a:close/>
              </a:path>
              <a:path w="638175" h="185420">
                <a:moveTo>
                  <a:pt x="516727" y="111239"/>
                </a:moveTo>
                <a:lnTo>
                  <a:pt x="514022" y="118757"/>
                </a:lnTo>
                <a:lnTo>
                  <a:pt x="510364" y="124231"/>
                </a:lnTo>
                <a:lnTo>
                  <a:pt x="501119" y="131102"/>
                </a:lnTo>
                <a:lnTo>
                  <a:pt x="495543" y="132816"/>
                </a:lnTo>
                <a:lnTo>
                  <a:pt x="525069" y="132816"/>
                </a:lnTo>
                <a:lnTo>
                  <a:pt x="528922" y="127839"/>
                </a:lnTo>
                <a:lnTo>
                  <a:pt x="532491" y="121128"/>
                </a:lnTo>
                <a:lnTo>
                  <a:pt x="535129" y="113512"/>
                </a:lnTo>
                <a:lnTo>
                  <a:pt x="516727" y="111239"/>
                </a:lnTo>
                <a:close/>
              </a:path>
              <a:path w="638175" h="185420">
                <a:moveTo>
                  <a:pt x="522582" y="52247"/>
                </a:moveTo>
                <a:lnTo>
                  <a:pt x="497169" y="52247"/>
                </a:lnTo>
                <a:lnTo>
                  <a:pt x="504522" y="55689"/>
                </a:lnTo>
                <a:lnTo>
                  <a:pt x="510199" y="62547"/>
                </a:lnTo>
                <a:lnTo>
                  <a:pt x="513895" y="66967"/>
                </a:lnTo>
                <a:lnTo>
                  <a:pt x="516130" y="73596"/>
                </a:lnTo>
                <a:lnTo>
                  <a:pt x="516930" y="82435"/>
                </a:lnTo>
                <a:lnTo>
                  <a:pt x="535054" y="82435"/>
                </a:lnTo>
                <a:lnTo>
                  <a:pt x="534892" y="80052"/>
                </a:lnTo>
                <a:lnTo>
                  <a:pt x="532389" y="69224"/>
                </a:lnTo>
                <a:lnTo>
                  <a:pt x="528215" y="59859"/>
                </a:lnTo>
                <a:lnTo>
                  <a:pt x="522582" y="52247"/>
                </a:lnTo>
                <a:close/>
              </a:path>
              <a:path w="638175" h="185420">
                <a:moveTo>
                  <a:pt x="568048" y="110947"/>
                </a:moveTo>
                <a:lnTo>
                  <a:pt x="550420" y="113715"/>
                </a:lnTo>
                <a:lnTo>
                  <a:pt x="552392" y="121564"/>
                </a:lnTo>
                <a:lnTo>
                  <a:pt x="555335" y="128385"/>
                </a:lnTo>
                <a:lnTo>
                  <a:pt x="595353" y="147459"/>
                </a:lnTo>
                <a:lnTo>
                  <a:pt x="603608" y="147459"/>
                </a:lnTo>
                <a:lnTo>
                  <a:pt x="610999" y="146024"/>
                </a:lnTo>
                <a:lnTo>
                  <a:pt x="624055" y="140284"/>
                </a:lnTo>
                <a:lnTo>
                  <a:pt x="629059" y="136232"/>
                </a:lnTo>
                <a:lnTo>
                  <a:pt x="631313" y="132816"/>
                </a:lnTo>
                <a:lnTo>
                  <a:pt x="587149" y="132816"/>
                </a:lnTo>
                <a:lnTo>
                  <a:pt x="580824" y="130937"/>
                </a:lnTo>
                <a:lnTo>
                  <a:pt x="571782" y="123418"/>
                </a:lnTo>
                <a:lnTo>
                  <a:pt x="569026" y="118008"/>
                </a:lnTo>
                <a:lnTo>
                  <a:pt x="568048" y="110947"/>
                </a:lnTo>
                <a:close/>
              </a:path>
              <a:path w="638175" h="185420">
                <a:moveTo>
                  <a:pt x="600344" y="37604"/>
                </a:moveTo>
                <a:lnTo>
                  <a:pt x="586615" y="37604"/>
                </a:lnTo>
                <a:lnTo>
                  <a:pt x="581484" y="38315"/>
                </a:lnTo>
                <a:lnTo>
                  <a:pt x="571921" y="41148"/>
                </a:lnTo>
                <a:lnTo>
                  <a:pt x="568137" y="42887"/>
                </a:lnTo>
                <a:lnTo>
                  <a:pt x="565368" y="44932"/>
                </a:lnTo>
                <a:lnTo>
                  <a:pt x="561672" y="47574"/>
                </a:lnTo>
                <a:lnTo>
                  <a:pt x="558751" y="50888"/>
                </a:lnTo>
                <a:lnTo>
                  <a:pt x="554471" y="58864"/>
                </a:lnTo>
                <a:lnTo>
                  <a:pt x="553392" y="63207"/>
                </a:lnTo>
                <a:lnTo>
                  <a:pt x="553392" y="73037"/>
                </a:lnTo>
                <a:lnTo>
                  <a:pt x="586906" y="98160"/>
                </a:lnTo>
                <a:lnTo>
                  <a:pt x="605652" y="102997"/>
                </a:lnTo>
                <a:lnTo>
                  <a:pt x="611723" y="105003"/>
                </a:lnTo>
                <a:lnTo>
                  <a:pt x="614161" y="106591"/>
                </a:lnTo>
                <a:lnTo>
                  <a:pt x="617654" y="108902"/>
                </a:lnTo>
                <a:lnTo>
                  <a:pt x="619407" y="112064"/>
                </a:lnTo>
                <a:lnTo>
                  <a:pt x="619407" y="120573"/>
                </a:lnTo>
                <a:lnTo>
                  <a:pt x="617425" y="124485"/>
                </a:lnTo>
                <a:lnTo>
                  <a:pt x="609513" y="131152"/>
                </a:lnTo>
                <a:lnTo>
                  <a:pt x="603443" y="132816"/>
                </a:lnTo>
                <a:lnTo>
                  <a:pt x="631313" y="132816"/>
                </a:lnTo>
                <a:lnTo>
                  <a:pt x="635980" y="125742"/>
                </a:lnTo>
                <a:lnTo>
                  <a:pt x="637720" y="120142"/>
                </a:lnTo>
                <a:lnTo>
                  <a:pt x="637720" y="108140"/>
                </a:lnTo>
                <a:lnTo>
                  <a:pt x="604095" y="83758"/>
                </a:lnTo>
                <a:lnTo>
                  <a:pt x="586653" y="78968"/>
                </a:lnTo>
                <a:lnTo>
                  <a:pt x="581408" y="77457"/>
                </a:lnTo>
                <a:lnTo>
                  <a:pt x="579617" y="76796"/>
                </a:lnTo>
                <a:lnTo>
                  <a:pt x="576519" y="75539"/>
                </a:lnTo>
                <a:lnTo>
                  <a:pt x="574245" y="73964"/>
                </a:lnTo>
                <a:lnTo>
                  <a:pt x="572798" y="72047"/>
                </a:lnTo>
                <a:lnTo>
                  <a:pt x="571337" y="70205"/>
                </a:lnTo>
                <a:lnTo>
                  <a:pt x="570613" y="68122"/>
                </a:lnTo>
                <a:lnTo>
                  <a:pt x="570613" y="62179"/>
                </a:lnTo>
                <a:lnTo>
                  <a:pt x="572366" y="59016"/>
                </a:lnTo>
                <a:lnTo>
                  <a:pt x="579363" y="53606"/>
                </a:lnTo>
                <a:lnTo>
                  <a:pt x="585193" y="52247"/>
                </a:lnTo>
                <a:lnTo>
                  <a:pt x="628670" y="52247"/>
                </a:lnTo>
                <a:lnTo>
                  <a:pt x="624652" y="46761"/>
                </a:lnTo>
                <a:lnTo>
                  <a:pt x="620054" y="43548"/>
                </a:lnTo>
                <a:lnTo>
                  <a:pt x="607583" y="38798"/>
                </a:lnTo>
                <a:lnTo>
                  <a:pt x="600344" y="37604"/>
                </a:lnTo>
                <a:close/>
              </a:path>
              <a:path w="638175" h="185420">
                <a:moveTo>
                  <a:pt x="628670" y="52247"/>
                </a:moveTo>
                <a:lnTo>
                  <a:pt x="600306" y="52247"/>
                </a:lnTo>
                <a:lnTo>
                  <a:pt x="605665" y="53771"/>
                </a:lnTo>
                <a:lnTo>
                  <a:pt x="613260" y="59842"/>
                </a:lnTo>
                <a:lnTo>
                  <a:pt x="615546" y="64058"/>
                </a:lnTo>
                <a:lnTo>
                  <a:pt x="616346" y="69469"/>
                </a:lnTo>
                <a:lnTo>
                  <a:pt x="633758" y="67094"/>
                </a:lnTo>
                <a:lnTo>
                  <a:pt x="632640" y="60299"/>
                </a:lnTo>
                <a:lnTo>
                  <a:pt x="630595" y="54876"/>
                </a:lnTo>
                <a:lnTo>
                  <a:pt x="628670" y="5224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389541" y="5257190"/>
            <a:ext cx="367665" cy="150495"/>
          </a:xfrm>
          <a:custGeom>
            <a:avLst/>
            <a:gdLst/>
            <a:ahLst/>
            <a:cxnLst/>
            <a:rect l="l" t="t" r="r" b="b"/>
            <a:pathLst>
              <a:path w="367664" h="150495">
                <a:moveTo>
                  <a:pt x="19202" y="2476"/>
                </a:moveTo>
                <a:lnTo>
                  <a:pt x="0" y="2476"/>
                </a:lnTo>
                <a:lnTo>
                  <a:pt x="0" y="147561"/>
                </a:lnTo>
                <a:lnTo>
                  <a:pt x="19202" y="147561"/>
                </a:lnTo>
                <a:lnTo>
                  <a:pt x="19202" y="79171"/>
                </a:lnTo>
                <a:lnTo>
                  <a:pt x="113817" y="79171"/>
                </a:lnTo>
                <a:lnTo>
                  <a:pt x="113817" y="62052"/>
                </a:lnTo>
                <a:lnTo>
                  <a:pt x="19202" y="62052"/>
                </a:lnTo>
                <a:lnTo>
                  <a:pt x="19202" y="2476"/>
                </a:lnTo>
                <a:close/>
              </a:path>
              <a:path w="367664" h="150495">
                <a:moveTo>
                  <a:pt x="113817" y="79171"/>
                </a:moveTo>
                <a:lnTo>
                  <a:pt x="94615" y="79171"/>
                </a:lnTo>
                <a:lnTo>
                  <a:pt x="94615" y="147561"/>
                </a:lnTo>
                <a:lnTo>
                  <a:pt x="113817" y="147561"/>
                </a:lnTo>
                <a:lnTo>
                  <a:pt x="113817" y="79171"/>
                </a:lnTo>
                <a:close/>
              </a:path>
              <a:path w="367664" h="150495">
                <a:moveTo>
                  <a:pt x="113817" y="2476"/>
                </a:moveTo>
                <a:lnTo>
                  <a:pt x="94615" y="2476"/>
                </a:lnTo>
                <a:lnTo>
                  <a:pt x="94615" y="62052"/>
                </a:lnTo>
                <a:lnTo>
                  <a:pt x="113817" y="62052"/>
                </a:lnTo>
                <a:lnTo>
                  <a:pt x="113817" y="2476"/>
                </a:lnTo>
                <a:close/>
              </a:path>
              <a:path w="367664" h="150495">
                <a:moveTo>
                  <a:pt x="222482" y="16624"/>
                </a:moveTo>
                <a:lnTo>
                  <a:pt x="194398" y="16624"/>
                </a:lnTo>
                <a:lnTo>
                  <a:pt x="200990" y="19050"/>
                </a:lnTo>
                <a:lnTo>
                  <a:pt x="211086" y="28752"/>
                </a:lnTo>
                <a:lnTo>
                  <a:pt x="213601" y="34696"/>
                </a:lnTo>
                <a:lnTo>
                  <a:pt x="213601" y="48488"/>
                </a:lnTo>
                <a:lnTo>
                  <a:pt x="184187" y="84722"/>
                </a:lnTo>
                <a:lnTo>
                  <a:pt x="166146" y="99967"/>
                </a:lnTo>
                <a:lnTo>
                  <a:pt x="159873" y="105644"/>
                </a:lnTo>
                <a:lnTo>
                  <a:pt x="138290" y="135191"/>
                </a:lnTo>
                <a:lnTo>
                  <a:pt x="136766" y="139153"/>
                </a:lnTo>
                <a:lnTo>
                  <a:pt x="136080" y="143268"/>
                </a:lnTo>
                <a:lnTo>
                  <a:pt x="136207" y="147561"/>
                </a:lnTo>
                <a:lnTo>
                  <a:pt x="232117" y="147561"/>
                </a:lnTo>
                <a:lnTo>
                  <a:pt x="232117" y="130441"/>
                </a:lnTo>
                <a:lnTo>
                  <a:pt x="160947" y="130441"/>
                </a:lnTo>
                <a:lnTo>
                  <a:pt x="162928" y="127203"/>
                </a:lnTo>
                <a:lnTo>
                  <a:pt x="189064" y="102527"/>
                </a:lnTo>
                <a:lnTo>
                  <a:pt x="197975" y="94845"/>
                </a:lnTo>
                <a:lnTo>
                  <a:pt x="225971" y="64884"/>
                </a:lnTo>
                <a:lnTo>
                  <a:pt x="231914" y="42151"/>
                </a:lnTo>
                <a:lnTo>
                  <a:pt x="231152" y="33941"/>
                </a:lnTo>
                <a:lnTo>
                  <a:pt x="228868" y="26420"/>
                </a:lnTo>
                <a:lnTo>
                  <a:pt x="225062" y="19593"/>
                </a:lnTo>
                <a:lnTo>
                  <a:pt x="222482" y="16624"/>
                </a:lnTo>
                <a:close/>
              </a:path>
              <a:path w="367664" h="150495">
                <a:moveTo>
                  <a:pt x="186690" y="1879"/>
                </a:moveTo>
                <a:lnTo>
                  <a:pt x="148236" y="18592"/>
                </a:lnTo>
                <a:lnTo>
                  <a:pt x="139573" y="43840"/>
                </a:lnTo>
                <a:lnTo>
                  <a:pt x="157886" y="45719"/>
                </a:lnTo>
                <a:lnTo>
                  <a:pt x="157949" y="36614"/>
                </a:lnTo>
                <a:lnTo>
                  <a:pt x="160553" y="29489"/>
                </a:lnTo>
                <a:lnTo>
                  <a:pt x="170853" y="19202"/>
                </a:lnTo>
                <a:lnTo>
                  <a:pt x="177711" y="16624"/>
                </a:lnTo>
                <a:lnTo>
                  <a:pt x="222482" y="16624"/>
                </a:lnTo>
                <a:lnTo>
                  <a:pt x="219735" y="13462"/>
                </a:lnTo>
                <a:lnTo>
                  <a:pt x="213105" y="8394"/>
                </a:lnTo>
                <a:lnTo>
                  <a:pt x="205389" y="4775"/>
                </a:lnTo>
                <a:lnTo>
                  <a:pt x="196584" y="2603"/>
                </a:lnTo>
                <a:lnTo>
                  <a:pt x="186690" y="1879"/>
                </a:lnTo>
                <a:close/>
              </a:path>
              <a:path w="367664" h="150495">
                <a:moveTo>
                  <a:pt x="270065" y="99364"/>
                </a:moveTo>
                <a:lnTo>
                  <a:pt x="251955" y="100952"/>
                </a:lnTo>
                <a:lnTo>
                  <a:pt x="252602" y="108033"/>
                </a:lnTo>
                <a:lnTo>
                  <a:pt x="254146" y="114741"/>
                </a:lnTo>
                <a:lnTo>
                  <a:pt x="280809" y="144297"/>
                </a:lnTo>
                <a:lnTo>
                  <a:pt x="313817" y="150037"/>
                </a:lnTo>
                <a:lnTo>
                  <a:pt x="321404" y="149678"/>
                </a:lnTo>
                <a:lnTo>
                  <a:pt x="357969" y="132816"/>
                </a:lnTo>
                <a:lnTo>
                  <a:pt x="304673" y="132816"/>
                </a:lnTo>
                <a:lnTo>
                  <a:pt x="297243" y="131381"/>
                </a:lnTo>
                <a:lnTo>
                  <a:pt x="284048" y="125641"/>
                </a:lnTo>
                <a:lnTo>
                  <a:pt x="279184" y="121881"/>
                </a:lnTo>
                <a:lnTo>
                  <a:pt x="272923" y="112572"/>
                </a:lnTo>
                <a:lnTo>
                  <a:pt x="270929" y="106616"/>
                </a:lnTo>
                <a:lnTo>
                  <a:pt x="270065" y="99364"/>
                </a:lnTo>
                <a:close/>
              </a:path>
              <a:path w="367664" h="150495">
                <a:moveTo>
                  <a:pt x="308559" y="0"/>
                </a:moveTo>
                <a:lnTo>
                  <a:pt x="267893" y="13080"/>
                </a:lnTo>
                <a:lnTo>
                  <a:pt x="257492" y="32651"/>
                </a:lnTo>
                <a:lnTo>
                  <a:pt x="257492" y="46647"/>
                </a:lnTo>
                <a:lnTo>
                  <a:pt x="289091" y="75941"/>
                </a:lnTo>
                <a:lnTo>
                  <a:pt x="315203" y="82849"/>
                </a:lnTo>
                <a:lnTo>
                  <a:pt x="322545" y="84777"/>
                </a:lnTo>
                <a:lnTo>
                  <a:pt x="348945" y="103619"/>
                </a:lnTo>
                <a:lnTo>
                  <a:pt x="348945" y="112661"/>
                </a:lnTo>
                <a:lnTo>
                  <a:pt x="320243" y="132816"/>
                </a:lnTo>
                <a:lnTo>
                  <a:pt x="357969" y="132816"/>
                </a:lnTo>
                <a:lnTo>
                  <a:pt x="365239" y="121577"/>
                </a:lnTo>
                <a:lnTo>
                  <a:pt x="367449" y="114312"/>
                </a:lnTo>
                <a:lnTo>
                  <a:pt x="367449" y="98805"/>
                </a:lnTo>
                <a:lnTo>
                  <a:pt x="337437" y="69093"/>
                </a:lnTo>
                <a:lnTo>
                  <a:pt x="310591" y="61899"/>
                </a:lnTo>
                <a:lnTo>
                  <a:pt x="300009" y="59268"/>
                </a:lnTo>
                <a:lnTo>
                  <a:pt x="276009" y="43903"/>
                </a:lnTo>
                <a:lnTo>
                  <a:pt x="276028" y="32651"/>
                </a:lnTo>
                <a:lnTo>
                  <a:pt x="309359" y="16916"/>
                </a:lnTo>
                <a:lnTo>
                  <a:pt x="353625" y="16916"/>
                </a:lnTo>
                <a:lnTo>
                  <a:pt x="351548" y="13754"/>
                </a:lnTo>
                <a:lnTo>
                  <a:pt x="316388" y="324"/>
                </a:lnTo>
                <a:lnTo>
                  <a:pt x="308559" y="0"/>
                </a:lnTo>
                <a:close/>
              </a:path>
              <a:path w="367664" h="150495">
                <a:moveTo>
                  <a:pt x="353625" y="16916"/>
                </a:moveTo>
                <a:lnTo>
                  <a:pt x="309359" y="16916"/>
                </a:lnTo>
                <a:lnTo>
                  <a:pt x="317212" y="17356"/>
                </a:lnTo>
                <a:lnTo>
                  <a:pt x="324045" y="18676"/>
                </a:lnTo>
                <a:lnTo>
                  <a:pt x="344690" y="44729"/>
                </a:lnTo>
                <a:lnTo>
                  <a:pt x="363093" y="43345"/>
                </a:lnTo>
                <a:lnTo>
                  <a:pt x="362762" y="34836"/>
                </a:lnTo>
                <a:lnTo>
                  <a:pt x="360387" y="27216"/>
                </a:lnTo>
                <a:lnTo>
                  <a:pt x="353625" y="1691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66619" y="5503496"/>
            <a:ext cx="648970" cy="187960"/>
          </a:xfrm>
          <a:custGeom>
            <a:avLst/>
            <a:gdLst/>
            <a:ahLst/>
            <a:cxnLst/>
            <a:rect l="l" t="t" r="r" b="b"/>
            <a:pathLst>
              <a:path w="648969" h="187960">
                <a:moveTo>
                  <a:pt x="30772" y="53847"/>
                </a:moveTo>
                <a:lnTo>
                  <a:pt x="13068" y="53847"/>
                </a:lnTo>
                <a:lnTo>
                  <a:pt x="13068" y="125006"/>
                </a:lnTo>
                <a:lnTo>
                  <a:pt x="31343" y="146481"/>
                </a:lnTo>
                <a:lnTo>
                  <a:pt x="41757" y="146481"/>
                </a:lnTo>
                <a:lnTo>
                  <a:pt x="46253" y="145948"/>
                </a:lnTo>
                <a:lnTo>
                  <a:pt x="51269" y="144894"/>
                </a:lnTo>
                <a:lnTo>
                  <a:pt x="48806" y="129857"/>
                </a:lnTo>
                <a:lnTo>
                  <a:pt x="38239" y="129857"/>
                </a:lnTo>
                <a:lnTo>
                  <a:pt x="36207" y="129425"/>
                </a:lnTo>
                <a:lnTo>
                  <a:pt x="33362" y="127711"/>
                </a:lnTo>
                <a:lnTo>
                  <a:pt x="32346" y="126555"/>
                </a:lnTo>
                <a:lnTo>
                  <a:pt x="31089" y="123647"/>
                </a:lnTo>
                <a:lnTo>
                  <a:pt x="30772" y="120383"/>
                </a:lnTo>
                <a:lnTo>
                  <a:pt x="30772" y="53847"/>
                </a:lnTo>
                <a:close/>
              </a:path>
              <a:path w="648969" h="187960">
                <a:moveTo>
                  <a:pt x="48691" y="129158"/>
                </a:moveTo>
                <a:lnTo>
                  <a:pt x="45453" y="129616"/>
                </a:lnTo>
                <a:lnTo>
                  <a:pt x="42849" y="129857"/>
                </a:lnTo>
                <a:lnTo>
                  <a:pt x="48806" y="129857"/>
                </a:lnTo>
                <a:lnTo>
                  <a:pt x="48691" y="129158"/>
                </a:lnTo>
                <a:close/>
              </a:path>
              <a:path w="648969" h="187960">
                <a:moveTo>
                  <a:pt x="48691" y="39992"/>
                </a:moveTo>
                <a:lnTo>
                  <a:pt x="0" y="39992"/>
                </a:lnTo>
                <a:lnTo>
                  <a:pt x="0" y="53847"/>
                </a:lnTo>
                <a:lnTo>
                  <a:pt x="48691" y="53847"/>
                </a:lnTo>
                <a:lnTo>
                  <a:pt x="48691" y="39992"/>
                </a:lnTo>
                <a:close/>
              </a:path>
              <a:path w="648969" h="187960">
                <a:moveTo>
                  <a:pt x="30772" y="3263"/>
                </a:moveTo>
                <a:lnTo>
                  <a:pt x="13068" y="13957"/>
                </a:lnTo>
                <a:lnTo>
                  <a:pt x="13068" y="39992"/>
                </a:lnTo>
                <a:lnTo>
                  <a:pt x="30772" y="39992"/>
                </a:lnTo>
                <a:lnTo>
                  <a:pt x="30772" y="3263"/>
                </a:lnTo>
                <a:close/>
              </a:path>
              <a:path w="648969" h="187960">
                <a:moveTo>
                  <a:pt x="82016" y="39992"/>
                </a:moveTo>
                <a:lnTo>
                  <a:pt x="65989" y="39992"/>
                </a:lnTo>
                <a:lnTo>
                  <a:pt x="65989" y="145097"/>
                </a:lnTo>
                <a:lnTo>
                  <a:pt x="83807" y="145097"/>
                </a:lnTo>
                <a:lnTo>
                  <a:pt x="83807" y="82549"/>
                </a:lnTo>
                <a:lnTo>
                  <a:pt x="84785" y="75615"/>
                </a:lnTo>
                <a:lnTo>
                  <a:pt x="99999" y="56019"/>
                </a:lnTo>
                <a:lnTo>
                  <a:pt x="118386" y="56019"/>
                </a:lnTo>
                <a:lnTo>
                  <a:pt x="82016" y="55918"/>
                </a:lnTo>
                <a:lnTo>
                  <a:pt x="82016" y="39992"/>
                </a:lnTo>
                <a:close/>
              </a:path>
              <a:path w="648969" h="187960">
                <a:moveTo>
                  <a:pt x="118386" y="56019"/>
                </a:moveTo>
                <a:lnTo>
                  <a:pt x="108242" y="56019"/>
                </a:lnTo>
                <a:lnTo>
                  <a:pt x="112598" y="57302"/>
                </a:lnTo>
                <a:lnTo>
                  <a:pt x="116954" y="59880"/>
                </a:lnTo>
                <a:lnTo>
                  <a:pt x="118386" y="56019"/>
                </a:lnTo>
                <a:close/>
              </a:path>
              <a:path w="648969" h="187960">
                <a:moveTo>
                  <a:pt x="110782" y="37617"/>
                </a:moveTo>
                <a:lnTo>
                  <a:pt x="100622" y="37617"/>
                </a:lnTo>
                <a:lnTo>
                  <a:pt x="96812" y="38798"/>
                </a:lnTo>
                <a:lnTo>
                  <a:pt x="89890" y="43548"/>
                </a:lnTo>
                <a:lnTo>
                  <a:pt x="86106" y="48463"/>
                </a:lnTo>
                <a:lnTo>
                  <a:pt x="82016" y="55918"/>
                </a:lnTo>
                <a:lnTo>
                  <a:pt x="118424" y="55918"/>
                </a:lnTo>
                <a:lnTo>
                  <a:pt x="123088" y="43345"/>
                </a:lnTo>
                <a:lnTo>
                  <a:pt x="116890" y="39522"/>
                </a:lnTo>
                <a:lnTo>
                  <a:pt x="110782" y="37617"/>
                </a:lnTo>
                <a:close/>
              </a:path>
              <a:path w="648969" h="187960">
                <a:moveTo>
                  <a:pt x="214757" y="52362"/>
                </a:moveTo>
                <a:lnTo>
                  <a:pt x="184073" y="52362"/>
                </a:lnTo>
                <a:lnTo>
                  <a:pt x="190842" y="54368"/>
                </a:lnTo>
                <a:lnTo>
                  <a:pt x="198755" y="61366"/>
                </a:lnTo>
                <a:lnTo>
                  <a:pt x="200444" y="66471"/>
                </a:lnTo>
                <a:lnTo>
                  <a:pt x="200342" y="78384"/>
                </a:lnTo>
                <a:lnTo>
                  <a:pt x="194534" y="80103"/>
                </a:lnTo>
                <a:lnTo>
                  <a:pt x="187302" y="81699"/>
                </a:lnTo>
                <a:lnTo>
                  <a:pt x="178646" y="83170"/>
                </a:lnTo>
                <a:lnTo>
                  <a:pt x="168567" y="84518"/>
                </a:lnTo>
                <a:lnTo>
                  <a:pt x="161518" y="85382"/>
                </a:lnTo>
                <a:lnTo>
                  <a:pt x="156235" y="86271"/>
                </a:lnTo>
                <a:lnTo>
                  <a:pt x="127203" y="112229"/>
                </a:lnTo>
                <a:lnTo>
                  <a:pt x="127203" y="126161"/>
                </a:lnTo>
                <a:lnTo>
                  <a:pt x="163131" y="147472"/>
                </a:lnTo>
                <a:lnTo>
                  <a:pt x="170129" y="147472"/>
                </a:lnTo>
                <a:lnTo>
                  <a:pt x="176669" y="146316"/>
                </a:lnTo>
                <a:lnTo>
                  <a:pt x="188874" y="141693"/>
                </a:lnTo>
                <a:lnTo>
                  <a:pt x="195224" y="137731"/>
                </a:lnTo>
                <a:lnTo>
                  <a:pt x="200196" y="133515"/>
                </a:lnTo>
                <a:lnTo>
                  <a:pt x="160451" y="133515"/>
                </a:lnTo>
                <a:lnTo>
                  <a:pt x="155194" y="131927"/>
                </a:lnTo>
                <a:lnTo>
                  <a:pt x="148005" y="125590"/>
                </a:lnTo>
                <a:lnTo>
                  <a:pt x="146324" y="121907"/>
                </a:lnTo>
                <a:lnTo>
                  <a:pt x="146202" y="113779"/>
                </a:lnTo>
                <a:lnTo>
                  <a:pt x="147027" y="110959"/>
                </a:lnTo>
                <a:lnTo>
                  <a:pt x="171246" y="99072"/>
                </a:lnTo>
                <a:lnTo>
                  <a:pt x="180338" y="97610"/>
                </a:lnTo>
                <a:lnTo>
                  <a:pt x="188218" y="96002"/>
                </a:lnTo>
                <a:lnTo>
                  <a:pt x="194887" y="94247"/>
                </a:lnTo>
                <a:lnTo>
                  <a:pt x="200342" y="92341"/>
                </a:lnTo>
                <a:lnTo>
                  <a:pt x="218351" y="92341"/>
                </a:lnTo>
                <a:lnTo>
                  <a:pt x="218351" y="69380"/>
                </a:lnTo>
                <a:lnTo>
                  <a:pt x="218059" y="63906"/>
                </a:lnTo>
                <a:lnTo>
                  <a:pt x="217462" y="60871"/>
                </a:lnTo>
                <a:lnTo>
                  <a:pt x="216408" y="55981"/>
                </a:lnTo>
                <a:lnTo>
                  <a:pt x="214757" y="52362"/>
                </a:lnTo>
                <a:close/>
              </a:path>
              <a:path w="648969" h="187960">
                <a:moveTo>
                  <a:pt x="219455" y="132130"/>
                </a:moveTo>
                <a:lnTo>
                  <a:pt x="201828" y="132130"/>
                </a:lnTo>
                <a:lnTo>
                  <a:pt x="202349" y="137071"/>
                </a:lnTo>
                <a:lnTo>
                  <a:pt x="203542" y="141401"/>
                </a:lnTo>
                <a:lnTo>
                  <a:pt x="205384" y="145097"/>
                </a:lnTo>
                <a:lnTo>
                  <a:pt x="224002" y="145097"/>
                </a:lnTo>
                <a:lnTo>
                  <a:pt x="221754" y="141071"/>
                </a:lnTo>
                <a:lnTo>
                  <a:pt x="220256" y="136867"/>
                </a:lnTo>
                <a:lnTo>
                  <a:pt x="219494" y="132473"/>
                </a:lnTo>
                <a:lnTo>
                  <a:pt x="219455" y="132130"/>
                </a:lnTo>
                <a:close/>
              </a:path>
              <a:path w="648969" h="187960">
                <a:moveTo>
                  <a:pt x="218351" y="92341"/>
                </a:moveTo>
                <a:lnTo>
                  <a:pt x="200342" y="92341"/>
                </a:lnTo>
                <a:lnTo>
                  <a:pt x="200342" y="106730"/>
                </a:lnTo>
                <a:lnTo>
                  <a:pt x="199390" y="112661"/>
                </a:lnTo>
                <a:lnTo>
                  <a:pt x="194970" y="121907"/>
                </a:lnTo>
                <a:lnTo>
                  <a:pt x="191033" y="126009"/>
                </a:lnTo>
                <a:lnTo>
                  <a:pt x="180352" y="132016"/>
                </a:lnTo>
                <a:lnTo>
                  <a:pt x="174244" y="133515"/>
                </a:lnTo>
                <a:lnTo>
                  <a:pt x="200196" y="133515"/>
                </a:lnTo>
                <a:lnTo>
                  <a:pt x="201828" y="132130"/>
                </a:lnTo>
                <a:lnTo>
                  <a:pt x="219455" y="132130"/>
                </a:lnTo>
                <a:lnTo>
                  <a:pt x="218994" y="128044"/>
                </a:lnTo>
                <a:lnTo>
                  <a:pt x="218636" y="121331"/>
                </a:lnTo>
                <a:lnTo>
                  <a:pt x="218456" y="113779"/>
                </a:lnTo>
                <a:lnTo>
                  <a:pt x="218351" y="92341"/>
                </a:lnTo>
                <a:close/>
              </a:path>
              <a:path w="648969" h="187960">
                <a:moveTo>
                  <a:pt x="186651" y="37617"/>
                </a:moveTo>
                <a:lnTo>
                  <a:pt x="168643" y="37617"/>
                </a:lnTo>
                <a:lnTo>
                  <a:pt x="160693" y="38849"/>
                </a:lnTo>
                <a:lnTo>
                  <a:pt x="130276" y="69976"/>
                </a:lnTo>
                <a:lnTo>
                  <a:pt x="147688" y="72351"/>
                </a:lnTo>
                <a:lnTo>
                  <a:pt x="149606" y="64896"/>
                </a:lnTo>
                <a:lnTo>
                  <a:pt x="152552" y="59702"/>
                </a:lnTo>
                <a:lnTo>
                  <a:pt x="160540" y="53822"/>
                </a:lnTo>
                <a:lnTo>
                  <a:pt x="166725" y="52362"/>
                </a:lnTo>
                <a:lnTo>
                  <a:pt x="214757" y="52362"/>
                </a:lnTo>
                <a:lnTo>
                  <a:pt x="214566" y="51942"/>
                </a:lnTo>
                <a:lnTo>
                  <a:pt x="209283" y="45542"/>
                </a:lnTo>
                <a:lnTo>
                  <a:pt x="205155" y="42887"/>
                </a:lnTo>
                <a:lnTo>
                  <a:pt x="193941" y="38671"/>
                </a:lnTo>
                <a:lnTo>
                  <a:pt x="186651" y="37617"/>
                </a:lnTo>
                <a:close/>
              </a:path>
              <a:path w="648969" h="187960">
                <a:moveTo>
                  <a:pt x="263931" y="0"/>
                </a:moveTo>
                <a:lnTo>
                  <a:pt x="246113" y="0"/>
                </a:lnTo>
                <a:lnTo>
                  <a:pt x="246113" y="20485"/>
                </a:lnTo>
                <a:lnTo>
                  <a:pt x="263931" y="20485"/>
                </a:lnTo>
                <a:lnTo>
                  <a:pt x="263931" y="0"/>
                </a:lnTo>
                <a:close/>
              </a:path>
              <a:path w="648969" h="187960">
                <a:moveTo>
                  <a:pt x="263931" y="39992"/>
                </a:moveTo>
                <a:lnTo>
                  <a:pt x="246113" y="39992"/>
                </a:lnTo>
                <a:lnTo>
                  <a:pt x="246113" y="145097"/>
                </a:lnTo>
                <a:lnTo>
                  <a:pt x="263931" y="145097"/>
                </a:lnTo>
                <a:lnTo>
                  <a:pt x="263931" y="39992"/>
                </a:lnTo>
                <a:close/>
              </a:path>
              <a:path w="648969" h="187960">
                <a:moveTo>
                  <a:pt x="307771" y="39992"/>
                </a:moveTo>
                <a:lnTo>
                  <a:pt x="291731" y="39992"/>
                </a:lnTo>
                <a:lnTo>
                  <a:pt x="291731" y="145097"/>
                </a:lnTo>
                <a:lnTo>
                  <a:pt x="309549" y="145097"/>
                </a:lnTo>
                <a:lnTo>
                  <a:pt x="309549" y="87693"/>
                </a:lnTo>
                <a:lnTo>
                  <a:pt x="310066" y="78406"/>
                </a:lnTo>
                <a:lnTo>
                  <a:pt x="324775" y="54927"/>
                </a:lnTo>
                <a:lnTo>
                  <a:pt x="307771" y="54927"/>
                </a:lnTo>
                <a:lnTo>
                  <a:pt x="307771" y="39992"/>
                </a:lnTo>
                <a:close/>
              </a:path>
              <a:path w="648969" h="187960">
                <a:moveTo>
                  <a:pt x="372800" y="53047"/>
                </a:moveTo>
                <a:lnTo>
                  <a:pt x="342214" y="53047"/>
                </a:lnTo>
                <a:lnTo>
                  <a:pt x="346354" y="54127"/>
                </a:lnTo>
                <a:lnTo>
                  <a:pt x="353415" y="58407"/>
                </a:lnTo>
                <a:lnTo>
                  <a:pt x="355866" y="61277"/>
                </a:lnTo>
                <a:lnTo>
                  <a:pt x="358635" y="68478"/>
                </a:lnTo>
                <a:lnTo>
                  <a:pt x="359333" y="73901"/>
                </a:lnTo>
                <a:lnTo>
                  <a:pt x="359333" y="145097"/>
                </a:lnTo>
                <a:lnTo>
                  <a:pt x="377151" y="145097"/>
                </a:lnTo>
                <a:lnTo>
                  <a:pt x="377067" y="70740"/>
                </a:lnTo>
                <a:lnTo>
                  <a:pt x="373253" y="53682"/>
                </a:lnTo>
                <a:lnTo>
                  <a:pt x="372800" y="53047"/>
                </a:lnTo>
                <a:close/>
              </a:path>
              <a:path w="648969" h="187960">
                <a:moveTo>
                  <a:pt x="347560" y="37617"/>
                </a:moveTo>
                <a:lnTo>
                  <a:pt x="341223" y="37617"/>
                </a:lnTo>
                <a:lnTo>
                  <a:pt x="330931" y="38698"/>
                </a:lnTo>
                <a:lnTo>
                  <a:pt x="321925" y="41943"/>
                </a:lnTo>
                <a:lnTo>
                  <a:pt x="314205" y="47352"/>
                </a:lnTo>
                <a:lnTo>
                  <a:pt x="307771" y="54927"/>
                </a:lnTo>
                <a:lnTo>
                  <a:pt x="324775" y="54927"/>
                </a:lnTo>
                <a:lnTo>
                  <a:pt x="329869" y="53047"/>
                </a:lnTo>
                <a:lnTo>
                  <a:pt x="372800" y="53047"/>
                </a:lnTo>
                <a:lnTo>
                  <a:pt x="367982" y="46291"/>
                </a:lnTo>
                <a:lnTo>
                  <a:pt x="364007" y="43306"/>
                </a:lnTo>
                <a:lnTo>
                  <a:pt x="353377" y="38747"/>
                </a:lnTo>
                <a:lnTo>
                  <a:pt x="347560" y="37617"/>
                </a:lnTo>
                <a:close/>
              </a:path>
              <a:path w="648969" h="187960">
                <a:moveTo>
                  <a:pt x="422427" y="0"/>
                </a:moveTo>
                <a:lnTo>
                  <a:pt x="404609" y="0"/>
                </a:lnTo>
                <a:lnTo>
                  <a:pt x="404609" y="20485"/>
                </a:lnTo>
                <a:lnTo>
                  <a:pt x="422427" y="20485"/>
                </a:lnTo>
                <a:lnTo>
                  <a:pt x="422427" y="0"/>
                </a:lnTo>
                <a:close/>
              </a:path>
              <a:path w="648969" h="187960">
                <a:moveTo>
                  <a:pt x="422427" y="39992"/>
                </a:moveTo>
                <a:lnTo>
                  <a:pt x="404609" y="39992"/>
                </a:lnTo>
                <a:lnTo>
                  <a:pt x="404609" y="145097"/>
                </a:lnTo>
                <a:lnTo>
                  <a:pt x="422427" y="145097"/>
                </a:lnTo>
                <a:lnTo>
                  <a:pt x="422427" y="39992"/>
                </a:lnTo>
                <a:close/>
              </a:path>
              <a:path w="648969" h="187960">
                <a:moveTo>
                  <a:pt x="466267" y="39992"/>
                </a:moveTo>
                <a:lnTo>
                  <a:pt x="450227" y="39992"/>
                </a:lnTo>
                <a:lnTo>
                  <a:pt x="450227" y="145097"/>
                </a:lnTo>
                <a:lnTo>
                  <a:pt x="468045" y="145097"/>
                </a:lnTo>
                <a:lnTo>
                  <a:pt x="468045" y="87693"/>
                </a:lnTo>
                <a:lnTo>
                  <a:pt x="468562" y="78406"/>
                </a:lnTo>
                <a:lnTo>
                  <a:pt x="483271" y="54927"/>
                </a:lnTo>
                <a:lnTo>
                  <a:pt x="466267" y="54927"/>
                </a:lnTo>
                <a:lnTo>
                  <a:pt x="466267" y="39992"/>
                </a:lnTo>
                <a:close/>
              </a:path>
              <a:path w="648969" h="187960">
                <a:moveTo>
                  <a:pt x="531296" y="53047"/>
                </a:moveTo>
                <a:lnTo>
                  <a:pt x="500710" y="53047"/>
                </a:lnTo>
                <a:lnTo>
                  <a:pt x="504850" y="54127"/>
                </a:lnTo>
                <a:lnTo>
                  <a:pt x="511911" y="58407"/>
                </a:lnTo>
                <a:lnTo>
                  <a:pt x="514362" y="61277"/>
                </a:lnTo>
                <a:lnTo>
                  <a:pt x="517131" y="68478"/>
                </a:lnTo>
                <a:lnTo>
                  <a:pt x="517829" y="73901"/>
                </a:lnTo>
                <a:lnTo>
                  <a:pt x="517829" y="145097"/>
                </a:lnTo>
                <a:lnTo>
                  <a:pt x="535647" y="145097"/>
                </a:lnTo>
                <a:lnTo>
                  <a:pt x="535563" y="70740"/>
                </a:lnTo>
                <a:lnTo>
                  <a:pt x="531749" y="53682"/>
                </a:lnTo>
                <a:lnTo>
                  <a:pt x="531296" y="53047"/>
                </a:lnTo>
                <a:close/>
              </a:path>
              <a:path w="648969" h="187960">
                <a:moveTo>
                  <a:pt x="506056" y="37617"/>
                </a:moveTo>
                <a:lnTo>
                  <a:pt x="499719" y="37617"/>
                </a:lnTo>
                <a:lnTo>
                  <a:pt x="489427" y="38698"/>
                </a:lnTo>
                <a:lnTo>
                  <a:pt x="480421" y="41943"/>
                </a:lnTo>
                <a:lnTo>
                  <a:pt x="472701" y="47352"/>
                </a:lnTo>
                <a:lnTo>
                  <a:pt x="466267" y="54927"/>
                </a:lnTo>
                <a:lnTo>
                  <a:pt x="483271" y="54927"/>
                </a:lnTo>
                <a:lnTo>
                  <a:pt x="488365" y="53047"/>
                </a:lnTo>
                <a:lnTo>
                  <a:pt x="531296" y="53047"/>
                </a:lnTo>
                <a:lnTo>
                  <a:pt x="526478" y="46291"/>
                </a:lnTo>
                <a:lnTo>
                  <a:pt x="522503" y="43306"/>
                </a:lnTo>
                <a:lnTo>
                  <a:pt x="511873" y="38747"/>
                </a:lnTo>
                <a:lnTo>
                  <a:pt x="506056" y="37617"/>
                </a:lnTo>
                <a:close/>
              </a:path>
              <a:path w="648969" h="187960">
                <a:moveTo>
                  <a:pt x="559739" y="153796"/>
                </a:moveTo>
                <a:lnTo>
                  <a:pt x="584312" y="185629"/>
                </a:lnTo>
                <a:lnTo>
                  <a:pt x="601306" y="187744"/>
                </a:lnTo>
                <a:lnTo>
                  <a:pt x="608912" y="187374"/>
                </a:lnTo>
                <a:lnTo>
                  <a:pt x="639951" y="172999"/>
                </a:lnTo>
                <a:lnTo>
                  <a:pt x="593559" y="172999"/>
                </a:lnTo>
                <a:lnTo>
                  <a:pt x="587514" y="171348"/>
                </a:lnTo>
                <a:lnTo>
                  <a:pt x="579805" y="165607"/>
                </a:lnTo>
                <a:lnTo>
                  <a:pt x="577786" y="161721"/>
                </a:lnTo>
                <a:lnTo>
                  <a:pt x="577062" y="156375"/>
                </a:lnTo>
                <a:lnTo>
                  <a:pt x="559739" y="153796"/>
                </a:lnTo>
                <a:close/>
              </a:path>
              <a:path w="648969" h="187960">
                <a:moveTo>
                  <a:pt x="648804" y="131330"/>
                </a:moveTo>
                <a:lnTo>
                  <a:pt x="630707" y="131330"/>
                </a:lnTo>
                <a:lnTo>
                  <a:pt x="630649" y="145097"/>
                </a:lnTo>
                <a:lnTo>
                  <a:pt x="630339" y="150571"/>
                </a:lnTo>
                <a:lnTo>
                  <a:pt x="609460" y="172999"/>
                </a:lnTo>
                <a:lnTo>
                  <a:pt x="639951" y="172999"/>
                </a:lnTo>
                <a:lnTo>
                  <a:pt x="648533" y="141184"/>
                </a:lnTo>
                <a:lnTo>
                  <a:pt x="648804" y="131330"/>
                </a:lnTo>
                <a:close/>
              </a:path>
              <a:path w="648969" h="187960">
                <a:moveTo>
                  <a:pt x="601700" y="37617"/>
                </a:moveTo>
                <a:lnTo>
                  <a:pt x="592404" y="37617"/>
                </a:lnTo>
                <a:lnTo>
                  <a:pt x="584301" y="39916"/>
                </a:lnTo>
                <a:lnTo>
                  <a:pt x="559243" y="70691"/>
                </a:lnTo>
                <a:lnTo>
                  <a:pt x="556183" y="91947"/>
                </a:lnTo>
                <a:lnTo>
                  <a:pt x="556924" y="102494"/>
                </a:lnTo>
                <a:lnTo>
                  <a:pt x="574606" y="136294"/>
                </a:lnTo>
                <a:lnTo>
                  <a:pt x="601611" y="145097"/>
                </a:lnTo>
                <a:lnTo>
                  <a:pt x="609960" y="144237"/>
                </a:lnTo>
                <a:lnTo>
                  <a:pt x="617593" y="141657"/>
                </a:lnTo>
                <a:lnTo>
                  <a:pt x="624509" y="137355"/>
                </a:lnTo>
                <a:lnTo>
                  <a:pt x="630707" y="131330"/>
                </a:lnTo>
                <a:lnTo>
                  <a:pt x="648804" y="131330"/>
                </a:lnTo>
                <a:lnTo>
                  <a:pt x="648817" y="130352"/>
                </a:lnTo>
                <a:lnTo>
                  <a:pt x="595045" y="130352"/>
                </a:lnTo>
                <a:lnTo>
                  <a:pt x="588175" y="127177"/>
                </a:lnTo>
                <a:lnTo>
                  <a:pt x="574484" y="90665"/>
                </a:lnTo>
                <a:lnTo>
                  <a:pt x="575005" y="81744"/>
                </a:lnTo>
                <a:lnTo>
                  <a:pt x="595071" y="52362"/>
                </a:lnTo>
                <a:lnTo>
                  <a:pt x="632097" y="52362"/>
                </a:lnTo>
                <a:lnTo>
                  <a:pt x="625937" y="46072"/>
                </a:lnTo>
                <a:lnTo>
                  <a:pt x="618675" y="41373"/>
                </a:lnTo>
                <a:lnTo>
                  <a:pt x="610597" y="38556"/>
                </a:lnTo>
                <a:lnTo>
                  <a:pt x="601700" y="37617"/>
                </a:lnTo>
                <a:close/>
              </a:path>
              <a:path w="648969" h="187960">
                <a:moveTo>
                  <a:pt x="632097" y="52362"/>
                </a:moveTo>
                <a:lnTo>
                  <a:pt x="611047" y="52362"/>
                </a:lnTo>
                <a:lnTo>
                  <a:pt x="617918" y="55625"/>
                </a:lnTo>
                <a:lnTo>
                  <a:pt x="623633" y="62153"/>
                </a:lnTo>
                <a:lnTo>
                  <a:pt x="627376" y="67644"/>
                </a:lnTo>
                <a:lnTo>
                  <a:pt x="630051" y="74325"/>
                </a:lnTo>
                <a:lnTo>
                  <a:pt x="631657" y="82193"/>
                </a:lnTo>
                <a:lnTo>
                  <a:pt x="632158" y="90665"/>
                </a:lnTo>
                <a:lnTo>
                  <a:pt x="632154" y="91947"/>
                </a:lnTo>
                <a:lnTo>
                  <a:pt x="611466" y="130352"/>
                </a:lnTo>
                <a:lnTo>
                  <a:pt x="648817" y="130352"/>
                </a:lnTo>
                <a:lnTo>
                  <a:pt x="648817" y="52654"/>
                </a:lnTo>
                <a:lnTo>
                  <a:pt x="632383" y="52654"/>
                </a:lnTo>
                <a:lnTo>
                  <a:pt x="632097" y="52362"/>
                </a:lnTo>
                <a:close/>
              </a:path>
              <a:path w="648969" h="187960">
                <a:moveTo>
                  <a:pt x="648817" y="39992"/>
                </a:moveTo>
                <a:lnTo>
                  <a:pt x="632383" y="39992"/>
                </a:lnTo>
                <a:lnTo>
                  <a:pt x="632383" y="52654"/>
                </a:lnTo>
                <a:lnTo>
                  <a:pt x="648817" y="52654"/>
                </a:lnTo>
                <a:lnTo>
                  <a:pt x="648817" y="3999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/>
          <p:cNvGrpSpPr/>
          <p:nvPr/>
        </p:nvGrpSpPr>
        <p:grpSpPr>
          <a:xfrm>
            <a:off x="1275994" y="5257190"/>
            <a:ext cx="2757805" cy="434340"/>
            <a:chOff x="1275994" y="5257190"/>
            <a:chExt cx="2757805" cy="434340"/>
          </a:xfrm>
        </p:grpSpPr>
        <p:sp>
          <p:nvSpPr>
            <p:cNvPr id="48" name="object 48"/>
            <p:cNvSpPr/>
            <p:nvPr/>
          </p:nvSpPr>
          <p:spPr>
            <a:xfrm>
              <a:off x="1275994" y="5257190"/>
              <a:ext cx="1407109" cy="39387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287475" y="5259666"/>
              <a:ext cx="2023110" cy="431800"/>
            </a:xfrm>
            <a:custGeom>
              <a:avLst/>
              <a:gdLst/>
              <a:ahLst/>
              <a:cxnLst/>
              <a:rect l="l" t="t" r="r" b="b"/>
              <a:pathLst>
                <a:path w="2023110" h="431800">
                  <a:moveTo>
                    <a:pt x="51269" y="388734"/>
                  </a:moveTo>
                  <a:lnTo>
                    <a:pt x="48806" y="373697"/>
                  </a:lnTo>
                  <a:lnTo>
                    <a:pt x="48691" y="372999"/>
                  </a:lnTo>
                  <a:lnTo>
                    <a:pt x="45453" y="373456"/>
                  </a:lnTo>
                  <a:lnTo>
                    <a:pt x="42849" y="373697"/>
                  </a:lnTo>
                  <a:lnTo>
                    <a:pt x="38239" y="373697"/>
                  </a:lnTo>
                  <a:lnTo>
                    <a:pt x="30772" y="364223"/>
                  </a:lnTo>
                  <a:lnTo>
                    <a:pt x="30772" y="297688"/>
                  </a:lnTo>
                  <a:lnTo>
                    <a:pt x="48691" y="297688"/>
                  </a:lnTo>
                  <a:lnTo>
                    <a:pt x="48691" y="283832"/>
                  </a:lnTo>
                  <a:lnTo>
                    <a:pt x="30772" y="283832"/>
                  </a:lnTo>
                  <a:lnTo>
                    <a:pt x="30772" y="247103"/>
                  </a:lnTo>
                  <a:lnTo>
                    <a:pt x="13068" y="257797"/>
                  </a:lnTo>
                  <a:lnTo>
                    <a:pt x="13068" y="283832"/>
                  </a:lnTo>
                  <a:lnTo>
                    <a:pt x="0" y="283832"/>
                  </a:lnTo>
                  <a:lnTo>
                    <a:pt x="0" y="297688"/>
                  </a:lnTo>
                  <a:lnTo>
                    <a:pt x="13068" y="297688"/>
                  </a:lnTo>
                  <a:lnTo>
                    <a:pt x="13068" y="368846"/>
                  </a:lnTo>
                  <a:lnTo>
                    <a:pt x="13792" y="375856"/>
                  </a:lnTo>
                  <a:lnTo>
                    <a:pt x="16687" y="382511"/>
                  </a:lnTo>
                  <a:lnTo>
                    <a:pt x="19202" y="385203"/>
                  </a:lnTo>
                  <a:lnTo>
                    <a:pt x="26327" y="389293"/>
                  </a:lnTo>
                  <a:lnTo>
                    <a:pt x="31343" y="390321"/>
                  </a:lnTo>
                  <a:lnTo>
                    <a:pt x="41757" y="390321"/>
                  </a:lnTo>
                  <a:lnTo>
                    <a:pt x="46253" y="389788"/>
                  </a:lnTo>
                  <a:lnTo>
                    <a:pt x="51269" y="388734"/>
                  </a:lnTo>
                  <a:close/>
                </a:path>
                <a:path w="2023110" h="431800">
                  <a:moveTo>
                    <a:pt x="151790" y="312039"/>
                  </a:moveTo>
                  <a:lnTo>
                    <a:pt x="150558" y="304177"/>
                  </a:lnTo>
                  <a:lnTo>
                    <a:pt x="147167" y="296786"/>
                  </a:lnTo>
                  <a:lnTo>
                    <a:pt x="146761" y="295897"/>
                  </a:lnTo>
                  <a:lnTo>
                    <a:pt x="145605" y="293357"/>
                  </a:lnTo>
                  <a:lnTo>
                    <a:pt x="141503" y="289115"/>
                  </a:lnTo>
                  <a:lnTo>
                    <a:pt x="130022" y="282981"/>
                  </a:lnTo>
                  <a:lnTo>
                    <a:pt x="123253" y="281457"/>
                  </a:lnTo>
                  <a:lnTo>
                    <a:pt x="115468" y="281457"/>
                  </a:lnTo>
                  <a:lnTo>
                    <a:pt x="106375" y="282359"/>
                  </a:lnTo>
                  <a:lnTo>
                    <a:pt x="98094" y="285064"/>
                  </a:lnTo>
                  <a:lnTo>
                    <a:pt x="90639" y="289572"/>
                  </a:lnTo>
                  <a:lnTo>
                    <a:pt x="83997" y="295897"/>
                  </a:lnTo>
                  <a:lnTo>
                    <a:pt x="83997" y="243840"/>
                  </a:lnTo>
                  <a:lnTo>
                    <a:pt x="66179" y="243840"/>
                  </a:lnTo>
                  <a:lnTo>
                    <a:pt x="66179" y="388937"/>
                  </a:lnTo>
                  <a:lnTo>
                    <a:pt x="83997" y="388937"/>
                  </a:lnTo>
                  <a:lnTo>
                    <a:pt x="83997" y="323189"/>
                  </a:lnTo>
                  <a:lnTo>
                    <a:pt x="84988" y="316712"/>
                  </a:lnTo>
                  <a:lnTo>
                    <a:pt x="88950" y="307352"/>
                  </a:lnTo>
                  <a:lnTo>
                    <a:pt x="92265" y="303631"/>
                  </a:lnTo>
                  <a:lnTo>
                    <a:pt x="101561" y="298157"/>
                  </a:lnTo>
                  <a:lnTo>
                    <a:pt x="106527" y="296786"/>
                  </a:lnTo>
                  <a:lnTo>
                    <a:pt x="118872" y="296786"/>
                  </a:lnTo>
                  <a:lnTo>
                    <a:pt x="124333" y="298818"/>
                  </a:lnTo>
                  <a:lnTo>
                    <a:pt x="132054" y="306933"/>
                  </a:lnTo>
                  <a:lnTo>
                    <a:pt x="133985" y="313423"/>
                  </a:lnTo>
                  <a:lnTo>
                    <a:pt x="133985" y="388937"/>
                  </a:lnTo>
                  <a:lnTo>
                    <a:pt x="151790" y="388937"/>
                  </a:lnTo>
                  <a:lnTo>
                    <a:pt x="151790" y="312039"/>
                  </a:lnTo>
                  <a:close/>
                </a:path>
                <a:path w="2023110" h="431800">
                  <a:moveTo>
                    <a:pt x="235864" y="287185"/>
                  </a:moveTo>
                  <a:lnTo>
                    <a:pt x="229666" y="283362"/>
                  </a:lnTo>
                  <a:lnTo>
                    <a:pt x="223558" y="281457"/>
                  </a:lnTo>
                  <a:lnTo>
                    <a:pt x="213398" y="281457"/>
                  </a:lnTo>
                  <a:lnTo>
                    <a:pt x="209588" y="282638"/>
                  </a:lnTo>
                  <a:lnTo>
                    <a:pt x="202666" y="287388"/>
                  </a:lnTo>
                  <a:lnTo>
                    <a:pt x="198882" y="292303"/>
                  </a:lnTo>
                  <a:lnTo>
                    <a:pt x="194792" y="299758"/>
                  </a:lnTo>
                  <a:lnTo>
                    <a:pt x="194792" y="283832"/>
                  </a:lnTo>
                  <a:lnTo>
                    <a:pt x="178765" y="283832"/>
                  </a:lnTo>
                  <a:lnTo>
                    <a:pt x="178765" y="388937"/>
                  </a:lnTo>
                  <a:lnTo>
                    <a:pt x="196583" y="388937"/>
                  </a:lnTo>
                  <a:lnTo>
                    <a:pt x="196583" y="326390"/>
                  </a:lnTo>
                  <a:lnTo>
                    <a:pt x="197561" y="319455"/>
                  </a:lnTo>
                  <a:lnTo>
                    <a:pt x="212775" y="299859"/>
                  </a:lnTo>
                  <a:lnTo>
                    <a:pt x="221018" y="299859"/>
                  </a:lnTo>
                  <a:lnTo>
                    <a:pt x="225374" y="301142"/>
                  </a:lnTo>
                  <a:lnTo>
                    <a:pt x="229730" y="303720"/>
                  </a:lnTo>
                  <a:lnTo>
                    <a:pt x="231152" y="299859"/>
                  </a:lnTo>
                  <a:lnTo>
                    <a:pt x="235864" y="287185"/>
                  </a:lnTo>
                  <a:close/>
                </a:path>
                <a:path w="2023110" h="431800">
                  <a:moveTo>
                    <a:pt x="337858" y="334899"/>
                  </a:moveTo>
                  <a:lnTo>
                    <a:pt x="336994" y="323049"/>
                  </a:lnTo>
                  <a:lnTo>
                    <a:pt x="334416" y="312559"/>
                  </a:lnTo>
                  <a:lnTo>
                    <a:pt x="330111" y="303428"/>
                  </a:lnTo>
                  <a:lnTo>
                    <a:pt x="324523" y="296202"/>
                  </a:lnTo>
                  <a:lnTo>
                    <a:pt x="324104" y="295656"/>
                  </a:lnTo>
                  <a:lnTo>
                    <a:pt x="319519" y="291795"/>
                  </a:lnTo>
                  <a:lnTo>
                    <a:pt x="319519" y="336384"/>
                  </a:lnTo>
                  <a:lnTo>
                    <a:pt x="318998" y="345465"/>
                  </a:lnTo>
                  <a:lnTo>
                    <a:pt x="297510" y="376656"/>
                  </a:lnTo>
                  <a:lnTo>
                    <a:pt x="279768" y="376656"/>
                  </a:lnTo>
                  <a:lnTo>
                    <a:pt x="257695" y="336384"/>
                  </a:lnTo>
                  <a:lnTo>
                    <a:pt x="258241" y="326923"/>
                  </a:lnTo>
                  <a:lnTo>
                    <a:pt x="279768" y="296202"/>
                  </a:lnTo>
                  <a:lnTo>
                    <a:pt x="297446" y="296202"/>
                  </a:lnTo>
                  <a:lnTo>
                    <a:pt x="319493" y="334899"/>
                  </a:lnTo>
                  <a:lnTo>
                    <a:pt x="319519" y="336384"/>
                  </a:lnTo>
                  <a:lnTo>
                    <a:pt x="319519" y="291795"/>
                  </a:lnTo>
                  <a:lnTo>
                    <a:pt x="316725" y="289433"/>
                  </a:lnTo>
                  <a:lnTo>
                    <a:pt x="308368" y="285000"/>
                  </a:lnTo>
                  <a:lnTo>
                    <a:pt x="299008" y="282333"/>
                  </a:lnTo>
                  <a:lnTo>
                    <a:pt x="288671" y="281457"/>
                  </a:lnTo>
                  <a:lnTo>
                    <a:pt x="279285" y="282181"/>
                  </a:lnTo>
                  <a:lnTo>
                    <a:pt x="243433" y="310972"/>
                  </a:lnTo>
                  <a:lnTo>
                    <a:pt x="239382" y="336384"/>
                  </a:lnTo>
                  <a:lnTo>
                    <a:pt x="240220" y="348907"/>
                  </a:lnTo>
                  <a:lnTo>
                    <a:pt x="260324" y="383336"/>
                  </a:lnTo>
                  <a:lnTo>
                    <a:pt x="288671" y="391312"/>
                  </a:lnTo>
                  <a:lnTo>
                    <a:pt x="295414" y="390906"/>
                  </a:lnTo>
                  <a:lnTo>
                    <a:pt x="325653" y="376656"/>
                  </a:lnTo>
                  <a:lnTo>
                    <a:pt x="327710" y="374561"/>
                  </a:lnTo>
                  <a:lnTo>
                    <a:pt x="331774" y="366814"/>
                  </a:lnTo>
                  <a:lnTo>
                    <a:pt x="334429" y="360451"/>
                  </a:lnTo>
                  <a:lnTo>
                    <a:pt x="336334" y="353009"/>
                  </a:lnTo>
                  <a:lnTo>
                    <a:pt x="337477" y="344500"/>
                  </a:lnTo>
                  <a:lnTo>
                    <a:pt x="337858" y="334899"/>
                  </a:lnTo>
                  <a:close/>
                </a:path>
                <a:path w="2023110" h="431800">
                  <a:moveTo>
                    <a:pt x="443611" y="283832"/>
                  </a:moveTo>
                  <a:lnTo>
                    <a:pt x="425792" y="283832"/>
                  </a:lnTo>
                  <a:lnTo>
                    <a:pt x="425792" y="349110"/>
                  </a:lnTo>
                  <a:lnTo>
                    <a:pt x="424827" y="355955"/>
                  </a:lnTo>
                  <a:lnTo>
                    <a:pt x="420928" y="365391"/>
                  </a:lnTo>
                  <a:lnTo>
                    <a:pt x="417614" y="369125"/>
                  </a:lnTo>
                  <a:lnTo>
                    <a:pt x="408241" y="374599"/>
                  </a:lnTo>
                  <a:lnTo>
                    <a:pt x="403225" y="375970"/>
                  </a:lnTo>
                  <a:lnTo>
                    <a:pt x="392544" y="375970"/>
                  </a:lnTo>
                  <a:lnTo>
                    <a:pt x="376212" y="351421"/>
                  </a:lnTo>
                  <a:lnTo>
                    <a:pt x="376212" y="283832"/>
                  </a:lnTo>
                  <a:lnTo>
                    <a:pt x="358394" y="283832"/>
                  </a:lnTo>
                  <a:lnTo>
                    <a:pt x="358470" y="357695"/>
                  </a:lnTo>
                  <a:lnTo>
                    <a:pt x="382333" y="390118"/>
                  </a:lnTo>
                  <a:lnTo>
                    <a:pt x="388124" y="391312"/>
                  </a:lnTo>
                  <a:lnTo>
                    <a:pt x="394322" y="391312"/>
                  </a:lnTo>
                  <a:lnTo>
                    <a:pt x="404304" y="390194"/>
                  </a:lnTo>
                  <a:lnTo>
                    <a:pt x="413194" y="386854"/>
                  </a:lnTo>
                  <a:lnTo>
                    <a:pt x="420979" y="381279"/>
                  </a:lnTo>
                  <a:lnTo>
                    <a:pt x="425538" y="375970"/>
                  </a:lnTo>
                  <a:lnTo>
                    <a:pt x="427672" y="373494"/>
                  </a:lnTo>
                  <a:lnTo>
                    <a:pt x="427672" y="388937"/>
                  </a:lnTo>
                  <a:lnTo>
                    <a:pt x="443611" y="388937"/>
                  </a:lnTo>
                  <a:lnTo>
                    <a:pt x="443611" y="373494"/>
                  </a:lnTo>
                  <a:lnTo>
                    <a:pt x="443611" y="283832"/>
                  </a:lnTo>
                  <a:close/>
                </a:path>
                <a:path w="2023110" h="431800">
                  <a:moveTo>
                    <a:pt x="557377" y="283832"/>
                  </a:moveTo>
                  <a:lnTo>
                    <a:pt x="540943" y="283832"/>
                  </a:lnTo>
                  <a:lnTo>
                    <a:pt x="540943" y="296494"/>
                  </a:lnTo>
                  <a:lnTo>
                    <a:pt x="540715" y="296265"/>
                  </a:lnTo>
                  <a:lnTo>
                    <a:pt x="540715" y="334505"/>
                  </a:lnTo>
                  <a:lnTo>
                    <a:pt x="540702" y="335788"/>
                  </a:lnTo>
                  <a:lnTo>
                    <a:pt x="520026" y="374192"/>
                  </a:lnTo>
                  <a:lnTo>
                    <a:pt x="503605" y="374192"/>
                  </a:lnTo>
                  <a:lnTo>
                    <a:pt x="483044" y="334505"/>
                  </a:lnTo>
                  <a:lnTo>
                    <a:pt x="483565" y="325577"/>
                  </a:lnTo>
                  <a:lnTo>
                    <a:pt x="503631" y="296202"/>
                  </a:lnTo>
                  <a:lnTo>
                    <a:pt x="519607" y="296202"/>
                  </a:lnTo>
                  <a:lnTo>
                    <a:pt x="540715" y="334505"/>
                  </a:lnTo>
                  <a:lnTo>
                    <a:pt x="540715" y="296265"/>
                  </a:lnTo>
                  <a:lnTo>
                    <a:pt x="534492" y="289902"/>
                  </a:lnTo>
                  <a:lnTo>
                    <a:pt x="527227" y="285203"/>
                  </a:lnTo>
                  <a:lnTo>
                    <a:pt x="519150" y="282397"/>
                  </a:lnTo>
                  <a:lnTo>
                    <a:pt x="510260" y="281457"/>
                  </a:lnTo>
                  <a:lnTo>
                    <a:pt x="500964" y="281457"/>
                  </a:lnTo>
                  <a:lnTo>
                    <a:pt x="470179" y="308025"/>
                  </a:lnTo>
                  <a:lnTo>
                    <a:pt x="464743" y="335788"/>
                  </a:lnTo>
                  <a:lnTo>
                    <a:pt x="465480" y="346329"/>
                  </a:lnTo>
                  <a:lnTo>
                    <a:pt x="483158" y="380136"/>
                  </a:lnTo>
                  <a:lnTo>
                    <a:pt x="510171" y="388937"/>
                  </a:lnTo>
                  <a:lnTo>
                    <a:pt x="518515" y="388073"/>
                  </a:lnTo>
                  <a:lnTo>
                    <a:pt x="526148" y="385495"/>
                  </a:lnTo>
                  <a:lnTo>
                    <a:pt x="533057" y="381190"/>
                  </a:lnTo>
                  <a:lnTo>
                    <a:pt x="539267" y="375170"/>
                  </a:lnTo>
                  <a:lnTo>
                    <a:pt x="539203" y="388937"/>
                  </a:lnTo>
                  <a:lnTo>
                    <a:pt x="518020" y="416839"/>
                  </a:lnTo>
                  <a:lnTo>
                    <a:pt x="502119" y="416839"/>
                  </a:lnTo>
                  <a:lnTo>
                    <a:pt x="496074" y="415188"/>
                  </a:lnTo>
                  <a:lnTo>
                    <a:pt x="488365" y="409448"/>
                  </a:lnTo>
                  <a:lnTo>
                    <a:pt x="486346" y="405561"/>
                  </a:lnTo>
                  <a:lnTo>
                    <a:pt x="485622" y="400215"/>
                  </a:lnTo>
                  <a:lnTo>
                    <a:pt x="468299" y="397637"/>
                  </a:lnTo>
                  <a:lnTo>
                    <a:pt x="492861" y="429463"/>
                  </a:lnTo>
                  <a:lnTo>
                    <a:pt x="509866" y="431584"/>
                  </a:lnTo>
                  <a:lnTo>
                    <a:pt x="517461" y="431215"/>
                  </a:lnTo>
                  <a:lnTo>
                    <a:pt x="548500" y="416839"/>
                  </a:lnTo>
                  <a:lnTo>
                    <a:pt x="549046" y="416293"/>
                  </a:lnTo>
                  <a:lnTo>
                    <a:pt x="557352" y="375170"/>
                  </a:lnTo>
                  <a:lnTo>
                    <a:pt x="557377" y="374192"/>
                  </a:lnTo>
                  <a:lnTo>
                    <a:pt x="557377" y="296494"/>
                  </a:lnTo>
                  <a:lnTo>
                    <a:pt x="557377" y="283832"/>
                  </a:lnTo>
                  <a:close/>
                </a:path>
                <a:path w="2023110" h="431800">
                  <a:moveTo>
                    <a:pt x="669950" y="312039"/>
                  </a:moveTo>
                  <a:lnTo>
                    <a:pt x="668718" y="304177"/>
                  </a:lnTo>
                  <a:lnTo>
                    <a:pt x="665327" y="296786"/>
                  </a:lnTo>
                  <a:lnTo>
                    <a:pt x="664921" y="295897"/>
                  </a:lnTo>
                  <a:lnTo>
                    <a:pt x="663765" y="293357"/>
                  </a:lnTo>
                  <a:lnTo>
                    <a:pt x="659663" y="289115"/>
                  </a:lnTo>
                  <a:lnTo>
                    <a:pt x="648182" y="282981"/>
                  </a:lnTo>
                  <a:lnTo>
                    <a:pt x="641413" y="281457"/>
                  </a:lnTo>
                  <a:lnTo>
                    <a:pt x="633628" y="281457"/>
                  </a:lnTo>
                  <a:lnTo>
                    <a:pt x="624535" y="282359"/>
                  </a:lnTo>
                  <a:lnTo>
                    <a:pt x="616254" y="285064"/>
                  </a:lnTo>
                  <a:lnTo>
                    <a:pt x="608799" y="289572"/>
                  </a:lnTo>
                  <a:lnTo>
                    <a:pt x="602157" y="295897"/>
                  </a:lnTo>
                  <a:lnTo>
                    <a:pt x="602157" y="243840"/>
                  </a:lnTo>
                  <a:lnTo>
                    <a:pt x="584339" y="243840"/>
                  </a:lnTo>
                  <a:lnTo>
                    <a:pt x="584339" y="388937"/>
                  </a:lnTo>
                  <a:lnTo>
                    <a:pt x="602157" y="388937"/>
                  </a:lnTo>
                  <a:lnTo>
                    <a:pt x="602157" y="323189"/>
                  </a:lnTo>
                  <a:lnTo>
                    <a:pt x="603148" y="316712"/>
                  </a:lnTo>
                  <a:lnTo>
                    <a:pt x="607110" y="307352"/>
                  </a:lnTo>
                  <a:lnTo>
                    <a:pt x="610425" y="303631"/>
                  </a:lnTo>
                  <a:lnTo>
                    <a:pt x="619721" y="298157"/>
                  </a:lnTo>
                  <a:lnTo>
                    <a:pt x="624687" y="296786"/>
                  </a:lnTo>
                  <a:lnTo>
                    <a:pt x="637032" y="296786"/>
                  </a:lnTo>
                  <a:lnTo>
                    <a:pt x="642493" y="298818"/>
                  </a:lnTo>
                  <a:lnTo>
                    <a:pt x="650214" y="306933"/>
                  </a:lnTo>
                  <a:lnTo>
                    <a:pt x="652145" y="313423"/>
                  </a:lnTo>
                  <a:lnTo>
                    <a:pt x="652145" y="388937"/>
                  </a:lnTo>
                  <a:lnTo>
                    <a:pt x="669950" y="388937"/>
                  </a:lnTo>
                  <a:lnTo>
                    <a:pt x="669950" y="312039"/>
                  </a:lnTo>
                  <a:close/>
                </a:path>
                <a:path w="2023110" h="431800">
                  <a:moveTo>
                    <a:pt x="1455064" y="43345"/>
                  </a:moveTo>
                  <a:lnTo>
                    <a:pt x="1448854" y="39509"/>
                  </a:lnTo>
                  <a:lnTo>
                    <a:pt x="1442758" y="37604"/>
                  </a:lnTo>
                  <a:lnTo>
                    <a:pt x="1432598" y="37604"/>
                  </a:lnTo>
                  <a:lnTo>
                    <a:pt x="1428788" y="38785"/>
                  </a:lnTo>
                  <a:lnTo>
                    <a:pt x="1421853" y="43535"/>
                  </a:lnTo>
                  <a:lnTo>
                    <a:pt x="1418082" y="48450"/>
                  </a:lnTo>
                  <a:lnTo>
                    <a:pt x="1413979" y="55918"/>
                  </a:lnTo>
                  <a:lnTo>
                    <a:pt x="1413979" y="39979"/>
                  </a:lnTo>
                  <a:lnTo>
                    <a:pt x="1397952" y="39979"/>
                  </a:lnTo>
                  <a:lnTo>
                    <a:pt x="1397952" y="145084"/>
                  </a:lnTo>
                  <a:lnTo>
                    <a:pt x="1415770" y="145084"/>
                  </a:lnTo>
                  <a:lnTo>
                    <a:pt x="1415770" y="82537"/>
                  </a:lnTo>
                  <a:lnTo>
                    <a:pt x="1416761" y="75603"/>
                  </a:lnTo>
                  <a:lnTo>
                    <a:pt x="1420050" y="65112"/>
                  </a:lnTo>
                  <a:lnTo>
                    <a:pt x="1422260" y="61861"/>
                  </a:lnTo>
                  <a:lnTo>
                    <a:pt x="1428470" y="57188"/>
                  </a:lnTo>
                  <a:lnTo>
                    <a:pt x="1431963" y="56007"/>
                  </a:lnTo>
                  <a:lnTo>
                    <a:pt x="1440218" y="56007"/>
                  </a:lnTo>
                  <a:lnTo>
                    <a:pt x="1444561" y="57302"/>
                  </a:lnTo>
                  <a:lnTo>
                    <a:pt x="1448917" y="59867"/>
                  </a:lnTo>
                  <a:lnTo>
                    <a:pt x="1450352" y="56007"/>
                  </a:lnTo>
                  <a:lnTo>
                    <a:pt x="1455064" y="43345"/>
                  </a:lnTo>
                  <a:close/>
                </a:path>
                <a:path w="2023110" h="431800">
                  <a:moveTo>
                    <a:pt x="1554632" y="92329"/>
                  </a:moveTo>
                  <a:lnTo>
                    <a:pt x="1541487" y="52247"/>
                  </a:lnTo>
                  <a:lnTo>
                    <a:pt x="1535836" y="47205"/>
                  </a:lnTo>
                  <a:lnTo>
                    <a:pt x="1535836" y="82435"/>
                  </a:lnTo>
                  <a:lnTo>
                    <a:pt x="1477137" y="82435"/>
                  </a:lnTo>
                  <a:lnTo>
                    <a:pt x="1477733" y="73266"/>
                  </a:lnTo>
                  <a:lnTo>
                    <a:pt x="1480820" y="65938"/>
                  </a:lnTo>
                  <a:lnTo>
                    <a:pt x="1491970" y="54991"/>
                  </a:lnTo>
                  <a:lnTo>
                    <a:pt x="1498854" y="52247"/>
                  </a:lnTo>
                  <a:lnTo>
                    <a:pt x="1516075" y="52247"/>
                  </a:lnTo>
                  <a:lnTo>
                    <a:pt x="1523428" y="55676"/>
                  </a:lnTo>
                  <a:lnTo>
                    <a:pt x="1529105" y="62547"/>
                  </a:lnTo>
                  <a:lnTo>
                    <a:pt x="1532801" y="66967"/>
                  </a:lnTo>
                  <a:lnTo>
                    <a:pt x="1535036" y="73596"/>
                  </a:lnTo>
                  <a:lnTo>
                    <a:pt x="1535836" y="82435"/>
                  </a:lnTo>
                  <a:lnTo>
                    <a:pt x="1535836" y="47205"/>
                  </a:lnTo>
                  <a:lnTo>
                    <a:pt x="1534109" y="45681"/>
                  </a:lnTo>
                  <a:lnTo>
                    <a:pt x="1525981" y="41198"/>
                  </a:lnTo>
                  <a:lnTo>
                    <a:pt x="1516888" y="38506"/>
                  </a:lnTo>
                  <a:lnTo>
                    <a:pt x="1506829" y="37604"/>
                  </a:lnTo>
                  <a:lnTo>
                    <a:pt x="1496441" y="38531"/>
                  </a:lnTo>
                  <a:lnTo>
                    <a:pt x="1461147" y="69875"/>
                  </a:lnTo>
                  <a:lnTo>
                    <a:pt x="1457807" y="92329"/>
                  </a:lnTo>
                  <a:lnTo>
                    <a:pt x="1457845" y="94970"/>
                  </a:lnTo>
                  <a:lnTo>
                    <a:pt x="1471256" y="133261"/>
                  </a:lnTo>
                  <a:lnTo>
                    <a:pt x="1507820" y="147459"/>
                  </a:lnTo>
                  <a:lnTo>
                    <a:pt x="1516557" y="146913"/>
                  </a:lnTo>
                  <a:lnTo>
                    <a:pt x="1543977" y="132816"/>
                  </a:lnTo>
                  <a:lnTo>
                    <a:pt x="1547825" y="127850"/>
                  </a:lnTo>
                  <a:lnTo>
                    <a:pt x="1551393" y="121132"/>
                  </a:lnTo>
                  <a:lnTo>
                    <a:pt x="1554048" y="113512"/>
                  </a:lnTo>
                  <a:lnTo>
                    <a:pt x="1535633" y="111239"/>
                  </a:lnTo>
                  <a:lnTo>
                    <a:pt x="1532928" y="118757"/>
                  </a:lnTo>
                  <a:lnTo>
                    <a:pt x="1529270" y="124231"/>
                  </a:lnTo>
                  <a:lnTo>
                    <a:pt x="1520024" y="131102"/>
                  </a:lnTo>
                  <a:lnTo>
                    <a:pt x="1514449" y="132816"/>
                  </a:lnTo>
                  <a:lnTo>
                    <a:pt x="1499146" y="132816"/>
                  </a:lnTo>
                  <a:lnTo>
                    <a:pt x="1476159" y="97078"/>
                  </a:lnTo>
                  <a:lnTo>
                    <a:pt x="1554543" y="97078"/>
                  </a:lnTo>
                  <a:lnTo>
                    <a:pt x="1554632" y="92329"/>
                  </a:lnTo>
                  <a:close/>
                </a:path>
                <a:path w="2023110" h="431800">
                  <a:moveTo>
                    <a:pt x="1555534" y="334886"/>
                  </a:moveTo>
                  <a:lnTo>
                    <a:pt x="1554670" y="323049"/>
                  </a:lnTo>
                  <a:lnTo>
                    <a:pt x="1552092" y="312559"/>
                  </a:lnTo>
                  <a:lnTo>
                    <a:pt x="1547787" y="303428"/>
                  </a:lnTo>
                  <a:lnTo>
                    <a:pt x="1542199" y="296189"/>
                  </a:lnTo>
                  <a:lnTo>
                    <a:pt x="1541780" y="295643"/>
                  </a:lnTo>
                  <a:lnTo>
                    <a:pt x="1537182" y="291782"/>
                  </a:lnTo>
                  <a:lnTo>
                    <a:pt x="1537182" y="336372"/>
                  </a:lnTo>
                  <a:lnTo>
                    <a:pt x="1536661" y="345465"/>
                  </a:lnTo>
                  <a:lnTo>
                    <a:pt x="1515186" y="376656"/>
                  </a:lnTo>
                  <a:lnTo>
                    <a:pt x="1497444" y="376656"/>
                  </a:lnTo>
                  <a:lnTo>
                    <a:pt x="1475371" y="336372"/>
                  </a:lnTo>
                  <a:lnTo>
                    <a:pt x="1475917" y="326923"/>
                  </a:lnTo>
                  <a:lnTo>
                    <a:pt x="1497444" y="296189"/>
                  </a:lnTo>
                  <a:lnTo>
                    <a:pt x="1515122" y="296189"/>
                  </a:lnTo>
                  <a:lnTo>
                    <a:pt x="1537157" y="334886"/>
                  </a:lnTo>
                  <a:lnTo>
                    <a:pt x="1537182" y="336372"/>
                  </a:lnTo>
                  <a:lnTo>
                    <a:pt x="1537182" y="291782"/>
                  </a:lnTo>
                  <a:lnTo>
                    <a:pt x="1534401" y="289433"/>
                  </a:lnTo>
                  <a:lnTo>
                    <a:pt x="1526044" y="285000"/>
                  </a:lnTo>
                  <a:lnTo>
                    <a:pt x="1516684" y="282333"/>
                  </a:lnTo>
                  <a:lnTo>
                    <a:pt x="1506347" y="281444"/>
                  </a:lnTo>
                  <a:lnTo>
                    <a:pt x="1496961" y="282181"/>
                  </a:lnTo>
                  <a:lnTo>
                    <a:pt x="1461109" y="310959"/>
                  </a:lnTo>
                  <a:lnTo>
                    <a:pt x="1457058" y="336372"/>
                  </a:lnTo>
                  <a:lnTo>
                    <a:pt x="1457896" y="348907"/>
                  </a:lnTo>
                  <a:lnTo>
                    <a:pt x="1478000" y="383349"/>
                  </a:lnTo>
                  <a:lnTo>
                    <a:pt x="1506347" y="391299"/>
                  </a:lnTo>
                  <a:lnTo>
                    <a:pt x="1513090" y="390906"/>
                  </a:lnTo>
                  <a:lnTo>
                    <a:pt x="1543329" y="376656"/>
                  </a:lnTo>
                  <a:lnTo>
                    <a:pt x="1545386" y="374561"/>
                  </a:lnTo>
                  <a:lnTo>
                    <a:pt x="1549450" y="366801"/>
                  </a:lnTo>
                  <a:lnTo>
                    <a:pt x="1552105" y="360451"/>
                  </a:lnTo>
                  <a:lnTo>
                    <a:pt x="1554010" y="353009"/>
                  </a:lnTo>
                  <a:lnTo>
                    <a:pt x="1555153" y="344487"/>
                  </a:lnTo>
                  <a:lnTo>
                    <a:pt x="1555534" y="334886"/>
                  </a:lnTo>
                  <a:close/>
                </a:path>
                <a:path w="2023110" h="431800">
                  <a:moveTo>
                    <a:pt x="1617929" y="388721"/>
                  </a:moveTo>
                  <a:lnTo>
                    <a:pt x="1615465" y="373684"/>
                  </a:lnTo>
                  <a:lnTo>
                    <a:pt x="1615363" y="372986"/>
                  </a:lnTo>
                  <a:lnTo>
                    <a:pt x="1612125" y="373456"/>
                  </a:lnTo>
                  <a:lnTo>
                    <a:pt x="1609521" y="373684"/>
                  </a:lnTo>
                  <a:lnTo>
                    <a:pt x="1604899" y="373684"/>
                  </a:lnTo>
                  <a:lnTo>
                    <a:pt x="1597444" y="364210"/>
                  </a:lnTo>
                  <a:lnTo>
                    <a:pt x="1597444" y="297675"/>
                  </a:lnTo>
                  <a:lnTo>
                    <a:pt x="1615363" y="297675"/>
                  </a:lnTo>
                  <a:lnTo>
                    <a:pt x="1615363" y="283819"/>
                  </a:lnTo>
                  <a:lnTo>
                    <a:pt x="1597444" y="283819"/>
                  </a:lnTo>
                  <a:lnTo>
                    <a:pt x="1597444" y="247103"/>
                  </a:lnTo>
                  <a:lnTo>
                    <a:pt x="1579727" y="257784"/>
                  </a:lnTo>
                  <a:lnTo>
                    <a:pt x="1579727" y="283819"/>
                  </a:lnTo>
                  <a:lnTo>
                    <a:pt x="1566672" y="283819"/>
                  </a:lnTo>
                  <a:lnTo>
                    <a:pt x="1566672" y="297675"/>
                  </a:lnTo>
                  <a:lnTo>
                    <a:pt x="1579727" y="297675"/>
                  </a:lnTo>
                  <a:lnTo>
                    <a:pt x="1579727" y="368833"/>
                  </a:lnTo>
                  <a:lnTo>
                    <a:pt x="1580451" y="375843"/>
                  </a:lnTo>
                  <a:lnTo>
                    <a:pt x="1583359" y="382511"/>
                  </a:lnTo>
                  <a:lnTo>
                    <a:pt x="1585861" y="385203"/>
                  </a:lnTo>
                  <a:lnTo>
                    <a:pt x="1592999" y="389293"/>
                  </a:lnTo>
                  <a:lnTo>
                    <a:pt x="1598002" y="390309"/>
                  </a:lnTo>
                  <a:lnTo>
                    <a:pt x="1608429" y="390309"/>
                  </a:lnTo>
                  <a:lnTo>
                    <a:pt x="1612925" y="389788"/>
                  </a:lnTo>
                  <a:lnTo>
                    <a:pt x="1617929" y="388721"/>
                  </a:lnTo>
                  <a:close/>
                </a:path>
                <a:path w="2023110" h="431800">
                  <a:moveTo>
                    <a:pt x="1661033" y="108864"/>
                  </a:moveTo>
                  <a:lnTo>
                    <a:pt x="1643519" y="106591"/>
                  </a:lnTo>
                  <a:lnTo>
                    <a:pt x="1642262" y="115493"/>
                  </a:lnTo>
                  <a:lnTo>
                    <a:pt x="1639303" y="122085"/>
                  </a:lnTo>
                  <a:lnTo>
                    <a:pt x="1629930" y="130670"/>
                  </a:lnTo>
                  <a:lnTo>
                    <a:pt x="1624088" y="132816"/>
                  </a:lnTo>
                  <a:lnTo>
                    <a:pt x="1608391" y="132816"/>
                  </a:lnTo>
                  <a:lnTo>
                    <a:pt x="1587804" y="92430"/>
                  </a:lnTo>
                  <a:lnTo>
                    <a:pt x="1588325" y="82702"/>
                  </a:lnTo>
                  <a:lnTo>
                    <a:pt x="1609115" y="52247"/>
                  </a:lnTo>
                  <a:lnTo>
                    <a:pt x="1624025" y="52247"/>
                  </a:lnTo>
                  <a:lnTo>
                    <a:pt x="1629092" y="54025"/>
                  </a:lnTo>
                  <a:lnTo>
                    <a:pt x="1637461" y="61163"/>
                  </a:lnTo>
                  <a:lnTo>
                    <a:pt x="1640382" y="66471"/>
                  </a:lnTo>
                  <a:lnTo>
                    <a:pt x="1642033" y="73533"/>
                  </a:lnTo>
                  <a:lnTo>
                    <a:pt x="1659356" y="70853"/>
                  </a:lnTo>
                  <a:lnTo>
                    <a:pt x="1632953" y="39776"/>
                  </a:lnTo>
                  <a:lnTo>
                    <a:pt x="1617395" y="37604"/>
                  </a:lnTo>
                  <a:lnTo>
                    <a:pt x="1610741" y="38011"/>
                  </a:lnTo>
                  <a:lnTo>
                    <a:pt x="1575130" y="63131"/>
                  </a:lnTo>
                  <a:lnTo>
                    <a:pt x="1569491" y="92925"/>
                  </a:lnTo>
                  <a:lnTo>
                    <a:pt x="1570304" y="105333"/>
                  </a:lnTo>
                  <a:lnTo>
                    <a:pt x="1589684" y="139534"/>
                  </a:lnTo>
                  <a:lnTo>
                    <a:pt x="1617294" y="147459"/>
                  </a:lnTo>
                  <a:lnTo>
                    <a:pt x="1625561" y="146824"/>
                  </a:lnTo>
                  <a:lnTo>
                    <a:pt x="1633156" y="144907"/>
                  </a:lnTo>
                  <a:lnTo>
                    <a:pt x="1640078" y="141706"/>
                  </a:lnTo>
                  <a:lnTo>
                    <a:pt x="1646339" y="137210"/>
                  </a:lnTo>
                  <a:lnTo>
                    <a:pt x="1650530" y="132816"/>
                  </a:lnTo>
                  <a:lnTo>
                    <a:pt x="1651685" y="131610"/>
                  </a:lnTo>
                  <a:lnTo>
                    <a:pt x="1655927" y="125018"/>
                  </a:lnTo>
                  <a:lnTo>
                    <a:pt x="1659039" y="117436"/>
                  </a:lnTo>
                  <a:lnTo>
                    <a:pt x="1661033" y="108864"/>
                  </a:lnTo>
                  <a:close/>
                </a:path>
                <a:path w="2023110" h="431800">
                  <a:moveTo>
                    <a:pt x="1718462" y="312026"/>
                  </a:moveTo>
                  <a:lnTo>
                    <a:pt x="1717230" y="304177"/>
                  </a:lnTo>
                  <a:lnTo>
                    <a:pt x="1713839" y="296786"/>
                  </a:lnTo>
                  <a:lnTo>
                    <a:pt x="1713433" y="295897"/>
                  </a:lnTo>
                  <a:lnTo>
                    <a:pt x="1712277" y="293357"/>
                  </a:lnTo>
                  <a:lnTo>
                    <a:pt x="1708175" y="289115"/>
                  </a:lnTo>
                  <a:lnTo>
                    <a:pt x="1696694" y="282981"/>
                  </a:lnTo>
                  <a:lnTo>
                    <a:pt x="1689925" y="281444"/>
                  </a:lnTo>
                  <a:lnTo>
                    <a:pt x="1682140" y="281444"/>
                  </a:lnTo>
                  <a:lnTo>
                    <a:pt x="1673047" y="282346"/>
                  </a:lnTo>
                  <a:lnTo>
                    <a:pt x="1664766" y="285064"/>
                  </a:lnTo>
                  <a:lnTo>
                    <a:pt x="1657299" y="289572"/>
                  </a:lnTo>
                  <a:lnTo>
                    <a:pt x="1650669" y="295897"/>
                  </a:lnTo>
                  <a:lnTo>
                    <a:pt x="1650669" y="243840"/>
                  </a:lnTo>
                  <a:lnTo>
                    <a:pt x="1632851" y="243840"/>
                  </a:lnTo>
                  <a:lnTo>
                    <a:pt x="1632851" y="388924"/>
                  </a:lnTo>
                  <a:lnTo>
                    <a:pt x="1650669" y="388924"/>
                  </a:lnTo>
                  <a:lnTo>
                    <a:pt x="1650669" y="323176"/>
                  </a:lnTo>
                  <a:lnTo>
                    <a:pt x="1651660" y="316712"/>
                  </a:lnTo>
                  <a:lnTo>
                    <a:pt x="1655622" y="307340"/>
                  </a:lnTo>
                  <a:lnTo>
                    <a:pt x="1658937" y="303631"/>
                  </a:lnTo>
                  <a:lnTo>
                    <a:pt x="1668233" y="298157"/>
                  </a:lnTo>
                  <a:lnTo>
                    <a:pt x="1673199" y="296786"/>
                  </a:lnTo>
                  <a:lnTo>
                    <a:pt x="1685544" y="296786"/>
                  </a:lnTo>
                  <a:lnTo>
                    <a:pt x="1691005" y="298818"/>
                  </a:lnTo>
                  <a:lnTo>
                    <a:pt x="1698713" y="306933"/>
                  </a:lnTo>
                  <a:lnTo>
                    <a:pt x="1700644" y="313410"/>
                  </a:lnTo>
                  <a:lnTo>
                    <a:pt x="1700644" y="388924"/>
                  </a:lnTo>
                  <a:lnTo>
                    <a:pt x="1718462" y="388924"/>
                  </a:lnTo>
                  <a:lnTo>
                    <a:pt x="1718462" y="312026"/>
                  </a:lnTo>
                  <a:close/>
                </a:path>
                <a:path w="2023110" h="431800">
                  <a:moveTo>
                    <a:pt x="1766468" y="92329"/>
                  </a:moveTo>
                  <a:lnTo>
                    <a:pt x="1753323" y="52247"/>
                  </a:lnTo>
                  <a:lnTo>
                    <a:pt x="1747672" y="47205"/>
                  </a:lnTo>
                  <a:lnTo>
                    <a:pt x="1747672" y="82435"/>
                  </a:lnTo>
                  <a:lnTo>
                    <a:pt x="1688973" y="82435"/>
                  </a:lnTo>
                  <a:lnTo>
                    <a:pt x="1689569" y="73266"/>
                  </a:lnTo>
                  <a:lnTo>
                    <a:pt x="1692656" y="65938"/>
                  </a:lnTo>
                  <a:lnTo>
                    <a:pt x="1703806" y="54991"/>
                  </a:lnTo>
                  <a:lnTo>
                    <a:pt x="1710690" y="52247"/>
                  </a:lnTo>
                  <a:lnTo>
                    <a:pt x="1727911" y="52247"/>
                  </a:lnTo>
                  <a:lnTo>
                    <a:pt x="1735264" y="55676"/>
                  </a:lnTo>
                  <a:lnTo>
                    <a:pt x="1740941" y="62547"/>
                  </a:lnTo>
                  <a:lnTo>
                    <a:pt x="1744637" y="66967"/>
                  </a:lnTo>
                  <a:lnTo>
                    <a:pt x="1746872" y="73596"/>
                  </a:lnTo>
                  <a:lnTo>
                    <a:pt x="1747672" y="82435"/>
                  </a:lnTo>
                  <a:lnTo>
                    <a:pt x="1747672" y="47205"/>
                  </a:lnTo>
                  <a:lnTo>
                    <a:pt x="1745945" y="45681"/>
                  </a:lnTo>
                  <a:lnTo>
                    <a:pt x="1737817" y="41198"/>
                  </a:lnTo>
                  <a:lnTo>
                    <a:pt x="1728724" y="38506"/>
                  </a:lnTo>
                  <a:lnTo>
                    <a:pt x="1718665" y="37604"/>
                  </a:lnTo>
                  <a:lnTo>
                    <a:pt x="1708277" y="38531"/>
                  </a:lnTo>
                  <a:lnTo>
                    <a:pt x="1672983" y="69875"/>
                  </a:lnTo>
                  <a:lnTo>
                    <a:pt x="1669643" y="92329"/>
                  </a:lnTo>
                  <a:lnTo>
                    <a:pt x="1669681" y="94970"/>
                  </a:lnTo>
                  <a:lnTo>
                    <a:pt x="1683092" y="133261"/>
                  </a:lnTo>
                  <a:lnTo>
                    <a:pt x="1719656" y="147459"/>
                  </a:lnTo>
                  <a:lnTo>
                    <a:pt x="1728393" y="146913"/>
                  </a:lnTo>
                  <a:lnTo>
                    <a:pt x="1755813" y="132816"/>
                  </a:lnTo>
                  <a:lnTo>
                    <a:pt x="1759661" y="127850"/>
                  </a:lnTo>
                  <a:lnTo>
                    <a:pt x="1763229" y="121132"/>
                  </a:lnTo>
                  <a:lnTo>
                    <a:pt x="1765884" y="113512"/>
                  </a:lnTo>
                  <a:lnTo>
                    <a:pt x="1747469" y="111239"/>
                  </a:lnTo>
                  <a:lnTo>
                    <a:pt x="1744764" y="118757"/>
                  </a:lnTo>
                  <a:lnTo>
                    <a:pt x="1741106" y="124231"/>
                  </a:lnTo>
                  <a:lnTo>
                    <a:pt x="1731860" y="131102"/>
                  </a:lnTo>
                  <a:lnTo>
                    <a:pt x="1726285" y="132816"/>
                  </a:lnTo>
                  <a:lnTo>
                    <a:pt x="1710982" y="132816"/>
                  </a:lnTo>
                  <a:lnTo>
                    <a:pt x="1687982" y="97078"/>
                  </a:lnTo>
                  <a:lnTo>
                    <a:pt x="1766379" y="97078"/>
                  </a:lnTo>
                  <a:lnTo>
                    <a:pt x="1766468" y="92329"/>
                  </a:lnTo>
                  <a:close/>
                </a:path>
                <a:path w="2023110" h="431800">
                  <a:moveTo>
                    <a:pt x="1804682" y="39979"/>
                  </a:moveTo>
                  <a:lnTo>
                    <a:pt x="1786864" y="39979"/>
                  </a:lnTo>
                  <a:lnTo>
                    <a:pt x="1786864" y="145084"/>
                  </a:lnTo>
                  <a:lnTo>
                    <a:pt x="1804682" y="145084"/>
                  </a:lnTo>
                  <a:lnTo>
                    <a:pt x="1804682" y="39979"/>
                  </a:lnTo>
                  <a:close/>
                </a:path>
                <a:path w="2023110" h="431800">
                  <a:moveTo>
                    <a:pt x="1804682" y="0"/>
                  </a:moveTo>
                  <a:lnTo>
                    <a:pt x="1786864" y="0"/>
                  </a:lnTo>
                  <a:lnTo>
                    <a:pt x="1786864" y="20485"/>
                  </a:lnTo>
                  <a:lnTo>
                    <a:pt x="1804682" y="20485"/>
                  </a:lnTo>
                  <a:lnTo>
                    <a:pt x="1804682" y="0"/>
                  </a:lnTo>
                  <a:close/>
                </a:path>
                <a:path w="2023110" h="431800">
                  <a:moveTo>
                    <a:pt x="1836585" y="336169"/>
                  </a:moveTo>
                  <a:lnTo>
                    <a:pt x="1823440" y="296087"/>
                  </a:lnTo>
                  <a:lnTo>
                    <a:pt x="1817776" y="291033"/>
                  </a:lnTo>
                  <a:lnTo>
                    <a:pt x="1817776" y="326275"/>
                  </a:lnTo>
                  <a:lnTo>
                    <a:pt x="1759089" y="326275"/>
                  </a:lnTo>
                  <a:lnTo>
                    <a:pt x="1759686" y="317106"/>
                  </a:lnTo>
                  <a:lnTo>
                    <a:pt x="1762772" y="309778"/>
                  </a:lnTo>
                  <a:lnTo>
                    <a:pt x="1773923" y="298831"/>
                  </a:lnTo>
                  <a:lnTo>
                    <a:pt x="1780794" y="296087"/>
                  </a:lnTo>
                  <a:lnTo>
                    <a:pt x="1798015" y="296087"/>
                  </a:lnTo>
                  <a:lnTo>
                    <a:pt x="1805368" y="299516"/>
                  </a:lnTo>
                  <a:lnTo>
                    <a:pt x="1811045" y="306387"/>
                  </a:lnTo>
                  <a:lnTo>
                    <a:pt x="1814741" y="310807"/>
                  </a:lnTo>
                  <a:lnTo>
                    <a:pt x="1816989" y="317436"/>
                  </a:lnTo>
                  <a:lnTo>
                    <a:pt x="1817776" y="326275"/>
                  </a:lnTo>
                  <a:lnTo>
                    <a:pt x="1817776" y="291033"/>
                  </a:lnTo>
                  <a:lnTo>
                    <a:pt x="1816049" y="289521"/>
                  </a:lnTo>
                  <a:lnTo>
                    <a:pt x="1807921" y="285038"/>
                  </a:lnTo>
                  <a:lnTo>
                    <a:pt x="1798828" y="282346"/>
                  </a:lnTo>
                  <a:lnTo>
                    <a:pt x="1788782" y="281444"/>
                  </a:lnTo>
                  <a:lnTo>
                    <a:pt x="1778393" y="282359"/>
                  </a:lnTo>
                  <a:lnTo>
                    <a:pt x="1743100" y="313715"/>
                  </a:lnTo>
                  <a:lnTo>
                    <a:pt x="1739696" y="337261"/>
                  </a:lnTo>
                  <a:lnTo>
                    <a:pt x="1740535" y="349364"/>
                  </a:lnTo>
                  <a:lnTo>
                    <a:pt x="1760537" y="383311"/>
                  </a:lnTo>
                  <a:lnTo>
                    <a:pt x="1789772" y="391299"/>
                  </a:lnTo>
                  <a:lnTo>
                    <a:pt x="1798510" y="390740"/>
                  </a:lnTo>
                  <a:lnTo>
                    <a:pt x="1825917" y="376656"/>
                  </a:lnTo>
                  <a:lnTo>
                    <a:pt x="1829777" y="371678"/>
                  </a:lnTo>
                  <a:lnTo>
                    <a:pt x="1833346" y="364972"/>
                  </a:lnTo>
                  <a:lnTo>
                    <a:pt x="1835988" y="357352"/>
                  </a:lnTo>
                  <a:lnTo>
                    <a:pt x="1817585" y="355079"/>
                  </a:lnTo>
                  <a:lnTo>
                    <a:pt x="1814880" y="362597"/>
                  </a:lnTo>
                  <a:lnTo>
                    <a:pt x="1811210" y="368071"/>
                  </a:lnTo>
                  <a:lnTo>
                    <a:pt x="1801977" y="374942"/>
                  </a:lnTo>
                  <a:lnTo>
                    <a:pt x="1796402" y="376656"/>
                  </a:lnTo>
                  <a:lnTo>
                    <a:pt x="1781098" y="376656"/>
                  </a:lnTo>
                  <a:lnTo>
                    <a:pt x="1758099" y="340918"/>
                  </a:lnTo>
                  <a:lnTo>
                    <a:pt x="1836483" y="340918"/>
                  </a:lnTo>
                  <a:lnTo>
                    <a:pt x="1836585" y="336169"/>
                  </a:lnTo>
                  <a:close/>
                </a:path>
                <a:path w="2023110" h="431800">
                  <a:moveTo>
                    <a:pt x="1915312" y="287185"/>
                  </a:moveTo>
                  <a:lnTo>
                    <a:pt x="1909114" y="283362"/>
                  </a:lnTo>
                  <a:lnTo>
                    <a:pt x="1903006" y="281444"/>
                  </a:lnTo>
                  <a:lnTo>
                    <a:pt x="1892846" y="281444"/>
                  </a:lnTo>
                  <a:lnTo>
                    <a:pt x="1889036" y="282625"/>
                  </a:lnTo>
                  <a:lnTo>
                    <a:pt x="1882114" y="287375"/>
                  </a:lnTo>
                  <a:lnTo>
                    <a:pt x="1878330" y="292303"/>
                  </a:lnTo>
                  <a:lnTo>
                    <a:pt x="1874240" y="299758"/>
                  </a:lnTo>
                  <a:lnTo>
                    <a:pt x="1874240" y="283819"/>
                  </a:lnTo>
                  <a:lnTo>
                    <a:pt x="1858213" y="283819"/>
                  </a:lnTo>
                  <a:lnTo>
                    <a:pt x="1858213" y="388924"/>
                  </a:lnTo>
                  <a:lnTo>
                    <a:pt x="1876018" y="388924"/>
                  </a:lnTo>
                  <a:lnTo>
                    <a:pt x="1876018" y="326377"/>
                  </a:lnTo>
                  <a:lnTo>
                    <a:pt x="1877009" y="319443"/>
                  </a:lnTo>
                  <a:lnTo>
                    <a:pt x="1880311" y="308952"/>
                  </a:lnTo>
                  <a:lnTo>
                    <a:pt x="1882521" y="305701"/>
                  </a:lnTo>
                  <a:lnTo>
                    <a:pt x="1888718" y="301028"/>
                  </a:lnTo>
                  <a:lnTo>
                    <a:pt x="1892223" y="299847"/>
                  </a:lnTo>
                  <a:lnTo>
                    <a:pt x="1900466" y="299847"/>
                  </a:lnTo>
                  <a:lnTo>
                    <a:pt x="1904822" y="301142"/>
                  </a:lnTo>
                  <a:lnTo>
                    <a:pt x="1909178" y="303707"/>
                  </a:lnTo>
                  <a:lnTo>
                    <a:pt x="1910600" y="299847"/>
                  </a:lnTo>
                  <a:lnTo>
                    <a:pt x="1915312" y="287185"/>
                  </a:lnTo>
                  <a:close/>
                </a:path>
                <a:path w="2023110" h="431800">
                  <a:moveTo>
                    <a:pt x="1916582" y="39979"/>
                  </a:moveTo>
                  <a:lnTo>
                    <a:pt x="1898269" y="39979"/>
                  </a:lnTo>
                  <a:lnTo>
                    <a:pt x="1872068" y="111899"/>
                  </a:lnTo>
                  <a:lnTo>
                    <a:pt x="1869859" y="118554"/>
                  </a:lnTo>
                  <a:lnTo>
                    <a:pt x="1868284" y="124104"/>
                  </a:lnTo>
                  <a:lnTo>
                    <a:pt x="1866226" y="116776"/>
                  </a:lnTo>
                  <a:lnTo>
                    <a:pt x="1863991" y="109715"/>
                  </a:lnTo>
                  <a:lnTo>
                    <a:pt x="1838985" y="39979"/>
                  </a:lnTo>
                  <a:lnTo>
                    <a:pt x="1820176" y="39979"/>
                  </a:lnTo>
                  <a:lnTo>
                    <a:pt x="1860169" y="145084"/>
                  </a:lnTo>
                  <a:lnTo>
                    <a:pt x="1876793" y="145084"/>
                  </a:lnTo>
                  <a:lnTo>
                    <a:pt x="1884730" y="124104"/>
                  </a:lnTo>
                  <a:lnTo>
                    <a:pt x="1916582" y="39979"/>
                  </a:lnTo>
                  <a:close/>
                </a:path>
                <a:path w="2023110" h="431800">
                  <a:moveTo>
                    <a:pt x="2022500" y="92329"/>
                  </a:moveTo>
                  <a:lnTo>
                    <a:pt x="2009355" y="52247"/>
                  </a:lnTo>
                  <a:lnTo>
                    <a:pt x="2003704" y="47205"/>
                  </a:lnTo>
                  <a:lnTo>
                    <a:pt x="2003704" y="82435"/>
                  </a:lnTo>
                  <a:lnTo>
                    <a:pt x="1945005" y="82435"/>
                  </a:lnTo>
                  <a:lnTo>
                    <a:pt x="1945601" y="73266"/>
                  </a:lnTo>
                  <a:lnTo>
                    <a:pt x="1948688" y="65938"/>
                  </a:lnTo>
                  <a:lnTo>
                    <a:pt x="1959838" y="54991"/>
                  </a:lnTo>
                  <a:lnTo>
                    <a:pt x="1966722" y="52247"/>
                  </a:lnTo>
                  <a:lnTo>
                    <a:pt x="1983943" y="52247"/>
                  </a:lnTo>
                  <a:lnTo>
                    <a:pt x="1991296" y="55676"/>
                  </a:lnTo>
                  <a:lnTo>
                    <a:pt x="1996973" y="62547"/>
                  </a:lnTo>
                  <a:lnTo>
                    <a:pt x="2000669" y="66967"/>
                  </a:lnTo>
                  <a:lnTo>
                    <a:pt x="2002904" y="73596"/>
                  </a:lnTo>
                  <a:lnTo>
                    <a:pt x="2003704" y="82435"/>
                  </a:lnTo>
                  <a:lnTo>
                    <a:pt x="2003704" y="47205"/>
                  </a:lnTo>
                  <a:lnTo>
                    <a:pt x="2001977" y="45681"/>
                  </a:lnTo>
                  <a:lnTo>
                    <a:pt x="1993849" y="41198"/>
                  </a:lnTo>
                  <a:lnTo>
                    <a:pt x="1984756" y="38506"/>
                  </a:lnTo>
                  <a:lnTo>
                    <a:pt x="1974697" y="37604"/>
                  </a:lnTo>
                  <a:lnTo>
                    <a:pt x="1964309" y="38531"/>
                  </a:lnTo>
                  <a:lnTo>
                    <a:pt x="1929015" y="69875"/>
                  </a:lnTo>
                  <a:lnTo>
                    <a:pt x="1925675" y="92329"/>
                  </a:lnTo>
                  <a:lnTo>
                    <a:pt x="1925713" y="94970"/>
                  </a:lnTo>
                  <a:lnTo>
                    <a:pt x="1939124" y="133261"/>
                  </a:lnTo>
                  <a:lnTo>
                    <a:pt x="1975688" y="147459"/>
                  </a:lnTo>
                  <a:lnTo>
                    <a:pt x="1984425" y="146913"/>
                  </a:lnTo>
                  <a:lnTo>
                    <a:pt x="2011845" y="132816"/>
                  </a:lnTo>
                  <a:lnTo>
                    <a:pt x="2015693" y="127850"/>
                  </a:lnTo>
                  <a:lnTo>
                    <a:pt x="2019261" y="121132"/>
                  </a:lnTo>
                  <a:lnTo>
                    <a:pt x="2021916" y="113512"/>
                  </a:lnTo>
                  <a:lnTo>
                    <a:pt x="2003501" y="111239"/>
                  </a:lnTo>
                  <a:lnTo>
                    <a:pt x="2000796" y="118757"/>
                  </a:lnTo>
                  <a:lnTo>
                    <a:pt x="1997138" y="124231"/>
                  </a:lnTo>
                  <a:lnTo>
                    <a:pt x="1987892" y="131102"/>
                  </a:lnTo>
                  <a:lnTo>
                    <a:pt x="1982317" y="132816"/>
                  </a:lnTo>
                  <a:lnTo>
                    <a:pt x="1967014" y="132816"/>
                  </a:lnTo>
                  <a:lnTo>
                    <a:pt x="1944014" y="97078"/>
                  </a:lnTo>
                  <a:lnTo>
                    <a:pt x="2022411" y="97078"/>
                  </a:lnTo>
                  <a:lnTo>
                    <a:pt x="2022500" y="92329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266592" y="5501022"/>
              <a:ext cx="767156" cy="1500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/>
          <p:nvPr/>
        </p:nvSpPr>
        <p:spPr>
          <a:xfrm>
            <a:off x="566619" y="5747336"/>
            <a:ext cx="648970" cy="187960"/>
          </a:xfrm>
          <a:custGeom>
            <a:avLst/>
            <a:gdLst/>
            <a:ahLst/>
            <a:cxnLst/>
            <a:rect l="l" t="t" r="r" b="b"/>
            <a:pathLst>
              <a:path w="648969" h="187960">
                <a:moveTo>
                  <a:pt x="30772" y="53848"/>
                </a:moveTo>
                <a:lnTo>
                  <a:pt x="13068" y="53848"/>
                </a:lnTo>
                <a:lnTo>
                  <a:pt x="13068" y="125006"/>
                </a:lnTo>
                <a:lnTo>
                  <a:pt x="31343" y="146481"/>
                </a:lnTo>
                <a:lnTo>
                  <a:pt x="41757" y="146481"/>
                </a:lnTo>
                <a:lnTo>
                  <a:pt x="46253" y="145948"/>
                </a:lnTo>
                <a:lnTo>
                  <a:pt x="51269" y="144894"/>
                </a:lnTo>
                <a:lnTo>
                  <a:pt x="48806" y="129857"/>
                </a:lnTo>
                <a:lnTo>
                  <a:pt x="38239" y="129857"/>
                </a:lnTo>
                <a:lnTo>
                  <a:pt x="36207" y="129425"/>
                </a:lnTo>
                <a:lnTo>
                  <a:pt x="33362" y="127711"/>
                </a:lnTo>
                <a:lnTo>
                  <a:pt x="32346" y="126555"/>
                </a:lnTo>
                <a:lnTo>
                  <a:pt x="31089" y="123647"/>
                </a:lnTo>
                <a:lnTo>
                  <a:pt x="30772" y="120383"/>
                </a:lnTo>
                <a:lnTo>
                  <a:pt x="30772" y="53848"/>
                </a:lnTo>
                <a:close/>
              </a:path>
              <a:path w="648969" h="187960">
                <a:moveTo>
                  <a:pt x="48691" y="129159"/>
                </a:moveTo>
                <a:lnTo>
                  <a:pt x="45453" y="129616"/>
                </a:lnTo>
                <a:lnTo>
                  <a:pt x="42849" y="129857"/>
                </a:lnTo>
                <a:lnTo>
                  <a:pt x="48806" y="129857"/>
                </a:lnTo>
                <a:lnTo>
                  <a:pt x="48691" y="129159"/>
                </a:lnTo>
                <a:close/>
              </a:path>
              <a:path w="648969" h="187960">
                <a:moveTo>
                  <a:pt x="48691" y="39992"/>
                </a:moveTo>
                <a:lnTo>
                  <a:pt x="0" y="39992"/>
                </a:lnTo>
                <a:lnTo>
                  <a:pt x="0" y="53848"/>
                </a:lnTo>
                <a:lnTo>
                  <a:pt x="48691" y="53848"/>
                </a:lnTo>
                <a:lnTo>
                  <a:pt x="48691" y="39992"/>
                </a:lnTo>
                <a:close/>
              </a:path>
              <a:path w="648969" h="187960">
                <a:moveTo>
                  <a:pt x="30772" y="3263"/>
                </a:moveTo>
                <a:lnTo>
                  <a:pt x="13068" y="13957"/>
                </a:lnTo>
                <a:lnTo>
                  <a:pt x="13068" y="39992"/>
                </a:lnTo>
                <a:lnTo>
                  <a:pt x="30772" y="39992"/>
                </a:lnTo>
                <a:lnTo>
                  <a:pt x="30772" y="3263"/>
                </a:lnTo>
                <a:close/>
              </a:path>
              <a:path w="648969" h="187960">
                <a:moveTo>
                  <a:pt x="82016" y="39992"/>
                </a:moveTo>
                <a:lnTo>
                  <a:pt x="65989" y="39992"/>
                </a:lnTo>
                <a:lnTo>
                  <a:pt x="65989" y="145097"/>
                </a:lnTo>
                <a:lnTo>
                  <a:pt x="83807" y="145097"/>
                </a:lnTo>
                <a:lnTo>
                  <a:pt x="83807" y="82550"/>
                </a:lnTo>
                <a:lnTo>
                  <a:pt x="84785" y="75615"/>
                </a:lnTo>
                <a:lnTo>
                  <a:pt x="99999" y="56019"/>
                </a:lnTo>
                <a:lnTo>
                  <a:pt x="118386" y="56019"/>
                </a:lnTo>
                <a:lnTo>
                  <a:pt x="82016" y="55918"/>
                </a:lnTo>
                <a:lnTo>
                  <a:pt x="82016" y="39992"/>
                </a:lnTo>
                <a:close/>
              </a:path>
              <a:path w="648969" h="187960">
                <a:moveTo>
                  <a:pt x="118386" y="56019"/>
                </a:moveTo>
                <a:lnTo>
                  <a:pt x="108242" y="56019"/>
                </a:lnTo>
                <a:lnTo>
                  <a:pt x="112598" y="57302"/>
                </a:lnTo>
                <a:lnTo>
                  <a:pt x="116954" y="59880"/>
                </a:lnTo>
                <a:lnTo>
                  <a:pt x="118386" y="56019"/>
                </a:lnTo>
                <a:close/>
              </a:path>
              <a:path w="648969" h="187960">
                <a:moveTo>
                  <a:pt x="110782" y="37617"/>
                </a:moveTo>
                <a:lnTo>
                  <a:pt x="100622" y="37617"/>
                </a:lnTo>
                <a:lnTo>
                  <a:pt x="96812" y="38798"/>
                </a:lnTo>
                <a:lnTo>
                  <a:pt x="89890" y="43548"/>
                </a:lnTo>
                <a:lnTo>
                  <a:pt x="86106" y="48463"/>
                </a:lnTo>
                <a:lnTo>
                  <a:pt x="82016" y="55918"/>
                </a:lnTo>
                <a:lnTo>
                  <a:pt x="118424" y="55918"/>
                </a:lnTo>
                <a:lnTo>
                  <a:pt x="123088" y="43345"/>
                </a:lnTo>
                <a:lnTo>
                  <a:pt x="116890" y="39522"/>
                </a:lnTo>
                <a:lnTo>
                  <a:pt x="110782" y="37617"/>
                </a:lnTo>
                <a:close/>
              </a:path>
              <a:path w="648969" h="187960">
                <a:moveTo>
                  <a:pt x="214757" y="52362"/>
                </a:moveTo>
                <a:lnTo>
                  <a:pt x="184073" y="52362"/>
                </a:lnTo>
                <a:lnTo>
                  <a:pt x="190842" y="54368"/>
                </a:lnTo>
                <a:lnTo>
                  <a:pt x="198755" y="61366"/>
                </a:lnTo>
                <a:lnTo>
                  <a:pt x="200444" y="66471"/>
                </a:lnTo>
                <a:lnTo>
                  <a:pt x="200342" y="78384"/>
                </a:lnTo>
                <a:lnTo>
                  <a:pt x="194534" y="80103"/>
                </a:lnTo>
                <a:lnTo>
                  <a:pt x="187302" y="81699"/>
                </a:lnTo>
                <a:lnTo>
                  <a:pt x="178646" y="83170"/>
                </a:lnTo>
                <a:lnTo>
                  <a:pt x="168567" y="84518"/>
                </a:lnTo>
                <a:lnTo>
                  <a:pt x="161518" y="85382"/>
                </a:lnTo>
                <a:lnTo>
                  <a:pt x="156235" y="86271"/>
                </a:lnTo>
                <a:lnTo>
                  <a:pt x="127203" y="112229"/>
                </a:lnTo>
                <a:lnTo>
                  <a:pt x="127203" y="126161"/>
                </a:lnTo>
                <a:lnTo>
                  <a:pt x="163131" y="147472"/>
                </a:lnTo>
                <a:lnTo>
                  <a:pt x="170129" y="147472"/>
                </a:lnTo>
                <a:lnTo>
                  <a:pt x="176669" y="146316"/>
                </a:lnTo>
                <a:lnTo>
                  <a:pt x="188874" y="141693"/>
                </a:lnTo>
                <a:lnTo>
                  <a:pt x="195224" y="137731"/>
                </a:lnTo>
                <a:lnTo>
                  <a:pt x="200196" y="133515"/>
                </a:lnTo>
                <a:lnTo>
                  <a:pt x="160451" y="133515"/>
                </a:lnTo>
                <a:lnTo>
                  <a:pt x="155194" y="131927"/>
                </a:lnTo>
                <a:lnTo>
                  <a:pt x="148005" y="125590"/>
                </a:lnTo>
                <a:lnTo>
                  <a:pt x="146324" y="121907"/>
                </a:lnTo>
                <a:lnTo>
                  <a:pt x="146202" y="113779"/>
                </a:lnTo>
                <a:lnTo>
                  <a:pt x="147027" y="110959"/>
                </a:lnTo>
                <a:lnTo>
                  <a:pt x="171246" y="99072"/>
                </a:lnTo>
                <a:lnTo>
                  <a:pt x="180338" y="97610"/>
                </a:lnTo>
                <a:lnTo>
                  <a:pt x="188218" y="96002"/>
                </a:lnTo>
                <a:lnTo>
                  <a:pt x="194887" y="94247"/>
                </a:lnTo>
                <a:lnTo>
                  <a:pt x="200342" y="92341"/>
                </a:lnTo>
                <a:lnTo>
                  <a:pt x="218351" y="92341"/>
                </a:lnTo>
                <a:lnTo>
                  <a:pt x="218351" y="69380"/>
                </a:lnTo>
                <a:lnTo>
                  <a:pt x="218059" y="63906"/>
                </a:lnTo>
                <a:lnTo>
                  <a:pt x="217462" y="60871"/>
                </a:lnTo>
                <a:lnTo>
                  <a:pt x="216408" y="55981"/>
                </a:lnTo>
                <a:lnTo>
                  <a:pt x="214757" y="52362"/>
                </a:lnTo>
                <a:close/>
              </a:path>
              <a:path w="648969" h="187960">
                <a:moveTo>
                  <a:pt x="219455" y="132130"/>
                </a:moveTo>
                <a:lnTo>
                  <a:pt x="201828" y="132130"/>
                </a:lnTo>
                <a:lnTo>
                  <a:pt x="202349" y="137071"/>
                </a:lnTo>
                <a:lnTo>
                  <a:pt x="203542" y="141401"/>
                </a:lnTo>
                <a:lnTo>
                  <a:pt x="205384" y="145097"/>
                </a:lnTo>
                <a:lnTo>
                  <a:pt x="224002" y="145097"/>
                </a:lnTo>
                <a:lnTo>
                  <a:pt x="221754" y="141071"/>
                </a:lnTo>
                <a:lnTo>
                  <a:pt x="220256" y="136867"/>
                </a:lnTo>
                <a:lnTo>
                  <a:pt x="219494" y="132473"/>
                </a:lnTo>
                <a:lnTo>
                  <a:pt x="219455" y="132130"/>
                </a:lnTo>
                <a:close/>
              </a:path>
              <a:path w="648969" h="187960">
                <a:moveTo>
                  <a:pt x="218351" y="92341"/>
                </a:moveTo>
                <a:lnTo>
                  <a:pt x="200342" y="92341"/>
                </a:lnTo>
                <a:lnTo>
                  <a:pt x="200342" y="106730"/>
                </a:lnTo>
                <a:lnTo>
                  <a:pt x="199390" y="112661"/>
                </a:lnTo>
                <a:lnTo>
                  <a:pt x="194970" y="121907"/>
                </a:lnTo>
                <a:lnTo>
                  <a:pt x="191033" y="126009"/>
                </a:lnTo>
                <a:lnTo>
                  <a:pt x="180352" y="132016"/>
                </a:lnTo>
                <a:lnTo>
                  <a:pt x="174244" y="133515"/>
                </a:lnTo>
                <a:lnTo>
                  <a:pt x="200196" y="133515"/>
                </a:lnTo>
                <a:lnTo>
                  <a:pt x="201828" y="132130"/>
                </a:lnTo>
                <a:lnTo>
                  <a:pt x="219455" y="132130"/>
                </a:lnTo>
                <a:lnTo>
                  <a:pt x="218994" y="128044"/>
                </a:lnTo>
                <a:lnTo>
                  <a:pt x="218636" y="121331"/>
                </a:lnTo>
                <a:lnTo>
                  <a:pt x="218456" y="113779"/>
                </a:lnTo>
                <a:lnTo>
                  <a:pt x="218351" y="92341"/>
                </a:lnTo>
                <a:close/>
              </a:path>
              <a:path w="648969" h="187960">
                <a:moveTo>
                  <a:pt x="186651" y="37617"/>
                </a:moveTo>
                <a:lnTo>
                  <a:pt x="168643" y="37617"/>
                </a:lnTo>
                <a:lnTo>
                  <a:pt x="160693" y="38849"/>
                </a:lnTo>
                <a:lnTo>
                  <a:pt x="130276" y="69977"/>
                </a:lnTo>
                <a:lnTo>
                  <a:pt x="147688" y="72351"/>
                </a:lnTo>
                <a:lnTo>
                  <a:pt x="149606" y="64897"/>
                </a:lnTo>
                <a:lnTo>
                  <a:pt x="152552" y="59702"/>
                </a:lnTo>
                <a:lnTo>
                  <a:pt x="160540" y="53822"/>
                </a:lnTo>
                <a:lnTo>
                  <a:pt x="166725" y="52362"/>
                </a:lnTo>
                <a:lnTo>
                  <a:pt x="214757" y="52362"/>
                </a:lnTo>
                <a:lnTo>
                  <a:pt x="214566" y="51943"/>
                </a:lnTo>
                <a:lnTo>
                  <a:pt x="209283" y="45542"/>
                </a:lnTo>
                <a:lnTo>
                  <a:pt x="205155" y="42887"/>
                </a:lnTo>
                <a:lnTo>
                  <a:pt x="193941" y="38671"/>
                </a:lnTo>
                <a:lnTo>
                  <a:pt x="186651" y="37617"/>
                </a:lnTo>
                <a:close/>
              </a:path>
              <a:path w="648969" h="187960">
                <a:moveTo>
                  <a:pt x="263931" y="0"/>
                </a:moveTo>
                <a:lnTo>
                  <a:pt x="246113" y="0"/>
                </a:lnTo>
                <a:lnTo>
                  <a:pt x="246113" y="20485"/>
                </a:lnTo>
                <a:lnTo>
                  <a:pt x="263931" y="20485"/>
                </a:lnTo>
                <a:lnTo>
                  <a:pt x="263931" y="0"/>
                </a:lnTo>
                <a:close/>
              </a:path>
              <a:path w="648969" h="187960">
                <a:moveTo>
                  <a:pt x="263931" y="39992"/>
                </a:moveTo>
                <a:lnTo>
                  <a:pt x="246113" y="39992"/>
                </a:lnTo>
                <a:lnTo>
                  <a:pt x="246113" y="145097"/>
                </a:lnTo>
                <a:lnTo>
                  <a:pt x="263931" y="145097"/>
                </a:lnTo>
                <a:lnTo>
                  <a:pt x="263931" y="39992"/>
                </a:lnTo>
                <a:close/>
              </a:path>
              <a:path w="648969" h="187960">
                <a:moveTo>
                  <a:pt x="307771" y="39992"/>
                </a:moveTo>
                <a:lnTo>
                  <a:pt x="291731" y="39992"/>
                </a:lnTo>
                <a:lnTo>
                  <a:pt x="291731" y="145097"/>
                </a:lnTo>
                <a:lnTo>
                  <a:pt x="309549" y="145097"/>
                </a:lnTo>
                <a:lnTo>
                  <a:pt x="309549" y="87693"/>
                </a:lnTo>
                <a:lnTo>
                  <a:pt x="310066" y="78406"/>
                </a:lnTo>
                <a:lnTo>
                  <a:pt x="324775" y="54927"/>
                </a:lnTo>
                <a:lnTo>
                  <a:pt x="307771" y="54927"/>
                </a:lnTo>
                <a:lnTo>
                  <a:pt x="307771" y="39992"/>
                </a:lnTo>
                <a:close/>
              </a:path>
              <a:path w="648969" h="187960">
                <a:moveTo>
                  <a:pt x="372800" y="53047"/>
                </a:moveTo>
                <a:lnTo>
                  <a:pt x="342214" y="53047"/>
                </a:lnTo>
                <a:lnTo>
                  <a:pt x="346354" y="54127"/>
                </a:lnTo>
                <a:lnTo>
                  <a:pt x="353415" y="58407"/>
                </a:lnTo>
                <a:lnTo>
                  <a:pt x="355866" y="61277"/>
                </a:lnTo>
                <a:lnTo>
                  <a:pt x="358635" y="68478"/>
                </a:lnTo>
                <a:lnTo>
                  <a:pt x="359333" y="73901"/>
                </a:lnTo>
                <a:lnTo>
                  <a:pt x="359333" y="145097"/>
                </a:lnTo>
                <a:lnTo>
                  <a:pt x="377151" y="145097"/>
                </a:lnTo>
                <a:lnTo>
                  <a:pt x="377067" y="70740"/>
                </a:lnTo>
                <a:lnTo>
                  <a:pt x="373253" y="53682"/>
                </a:lnTo>
                <a:lnTo>
                  <a:pt x="372800" y="53047"/>
                </a:lnTo>
                <a:close/>
              </a:path>
              <a:path w="648969" h="187960">
                <a:moveTo>
                  <a:pt x="347560" y="37617"/>
                </a:moveTo>
                <a:lnTo>
                  <a:pt x="341223" y="37617"/>
                </a:lnTo>
                <a:lnTo>
                  <a:pt x="330931" y="38698"/>
                </a:lnTo>
                <a:lnTo>
                  <a:pt x="321925" y="41943"/>
                </a:lnTo>
                <a:lnTo>
                  <a:pt x="314205" y="47352"/>
                </a:lnTo>
                <a:lnTo>
                  <a:pt x="307771" y="54927"/>
                </a:lnTo>
                <a:lnTo>
                  <a:pt x="324775" y="54927"/>
                </a:lnTo>
                <a:lnTo>
                  <a:pt x="329869" y="53047"/>
                </a:lnTo>
                <a:lnTo>
                  <a:pt x="372800" y="53047"/>
                </a:lnTo>
                <a:lnTo>
                  <a:pt x="367982" y="46291"/>
                </a:lnTo>
                <a:lnTo>
                  <a:pt x="364007" y="43307"/>
                </a:lnTo>
                <a:lnTo>
                  <a:pt x="353377" y="38747"/>
                </a:lnTo>
                <a:lnTo>
                  <a:pt x="347560" y="37617"/>
                </a:lnTo>
                <a:close/>
              </a:path>
              <a:path w="648969" h="187960">
                <a:moveTo>
                  <a:pt x="422427" y="0"/>
                </a:moveTo>
                <a:lnTo>
                  <a:pt x="404609" y="0"/>
                </a:lnTo>
                <a:lnTo>
                  <a:pt x="404609" y="20485"/>
                </a:lnTo>
                <a:lnTo>
                  <a:pt x="422427" y="20485"/>
                </a:lnTo>
                <a:lnTo>
                  <a:pt x="422427" y="0"/>
                </a:lnTo>
                <a:close/>
              </a:path>
              <a:path w="648969" h="187960">
                <a:moveTo>
                  <a:pt x="422427" y="39992"/>
                </a:moveTo>
                <a:lnTo>
                  <a:pt x="404609" y="39992"/>
                </a:lnTo>
                <a:lnTo>
                  <a:pt x="404609" y="145097"/>
                </a:lnTo>
                <a:lnTo>
                  <a:pt x="422427" y="145097"/>
                </a:lnTo>
                <a:lnTo>
                  <a:pt x="422427" y="39992"/>
                </a:lnTo>
                <a:close/>
              </a:path>
              <a:path w="648969" h="187960">
                <a:moveTo>
                  <a:pt x="466267" y="39992"/>
                </a:moveTo>
                <a:lnTo>
                  <a:pt x="450227" y="39992"/>
                </a:lnTo>
                <a:lnTo>
                  <a:pt x="450227" y="145097"/>
                </a:lnTo>
                <a:lnTo>
                  <a:pt x="468045" y="145097"/>
                </a:lnTo>
                <a:lnTo>
                  <a:pt x="468045" y="87693"/>
                </a:lnTo>
                <a:lnTo>
                  <a:pt x="468562" y="78406"/>
                </a:lnTo>
                <a:lnTo>
                  <a:pt x="483271" y="54927"/>
                </a:lnTo>
                <a:lnTo>
                  <a:pt x="466267" y="54927"/>
                </a:lnTo>
                <a:lnTo>
                  <a:pt x="466267" y="39992"/>
                </a:lnTo>
                <a:close/>
              </a:path>
              <a:path w="648969" h="187960">
                <a:moveTo>
                  <a:pt x="531296" y="53047"/>
                </a:moveTo>
                <a:lnTo>
                  <a:pt x="500710" y="53047"/>
                </a:lnTo>
                <a:lnTo>
                  <a:pt x="504850" y="54127"/>
                </a:lnTo>
                <a:lnTo>
                  <a:pt x="511911" y="58407"/>
                </a:lnTo>
                <a:lnTo>
                  <a:pt x="514362" y="61277"/>
                </a:lnTo>
                <a:lnTo>
                  <a:pt x="517131" y="68478"/>
                </a:lnTo>
                <a:lnTo>
                  <a:pt x="517829" y="73901"/>
                </a:lnTo>
                <a:lnTo>
                  <a:pt x="517829" y="145097"/>
                </a:lnTo>
                <a:lnTo>
                  <a:pt x="535647" y="145097"/>
                </a:lnTo>
                <a:lnTo>
                  <a:pt x="535563" y="70740"/>
                </a:lnTo>
                <a:lnTo>
                  <a:pt x="531749" y="53682"/>
                </a:lnTo>
                <a:lnTo>
                  <a:pt x="531296" y="53047"/>
                </a:lnTo>
                <a:close/>
              </a:path>
              <a:path w="648969" h="187960">
                <a:moveTo>
                  <a:pt x="506056" y="37617"/>
                </a:moveTo>
                <a:lnTo>
                  <a:pt x="499719" y="37617"/>
                </a:lnTo>
                <a:lnTo>
                  <a:pt x="489427" y="38698"/>
                </a:lnTo>
                <a:lnTo>
                  <a:pt x="480421" y="41943"/>
                </a:lnTo>
                <a:lnTo>
                  <a:pt x="472701" y="47352"/>
                </a:lnTo>
                <a:lnTo>
                  <a:pt x="466267" y="54927"/>
                </a:lnTo>
                <a:lnTo>
                  <a:pt x="483271" y="54927"/>
                </a:lnTo>
                <a:lnTo>
                  <a:pt x="488365" y="53047"/>
                </a:lnTo>
                <a:lnTo>
                  <a:pt x="531296" y="53047"/>
                </a:lnTo>
                <a:lnTo>
                  <a:pt x="526478" y="46291"/>
                </a:lnTo>
                <a:lnTo>
                  <a:pt x="522503" y="43307"/>
                </a:lnTo>
                <a:lnTo>
                  <a:pt x="511873" y="38747"/>
                </a:lnTo>
                <a:lnTo>
                  <a:pt x="506056" y="37617"/>
                </a:lnTo>
                <a:close/>
              </a:path>
              <a:path w="648969" h="187960">
                <a:moveTo>
                  <a:pt x="559739" y="153797"/>
                </a:moveTo>
                <a:lnTo>
                  <a:pt x="584312" y="185629"/>
                </a:lnTo>
                <a:lnTo>
                  <a:pt x="601306" y="187744"/>
                </a:lnTo>
                <a:lnTo>
                  <a:pt x="608912" y="187374"/>
                </a:lnTo>
                <a:lnTo>
                  <a:pt x="639951" y="172999"/>
                </a:lnTo>
                <a:lnTo>
                  <a:pt x="593559" y="172999"/>
                </a:lnTo>
                <a:lnTo>
                  <a:pt x="587514" y="171348"/>
                </a:lnTo>
                <a:lnTo>
                  <a:pt x="579805" y="165608"/>
                </a:lnTo>
                <a:lnTo>
                  <a:pt x="577786" y="161721"/>
                </a:lnTo>
                <a:lnTo>
                  <a:pt x="577062" y="156375"/>
                </a:lnTo>
                <a:lnTo>
                  <a:pt x="559739" y="153797"/>
                </a:lnTo>
                <a:close/>
              </a:path>
              <a:path w="648969" h="187960">
                <a:moveTo>
                  <a:pt x="648804" y="131330"/>
                </a:moveTo>
                <a:lnTo>
                  <a:pt x="630707" y="131330"/>
                </a:lnTo>
                <a:lnTo>
                  <a:pt x="630649" y="145097"/>
                </a:lnTo>
                <a:lnTo>
                  <a:pt x="630339" y="150571"/>
                </a:lnTo>
                <a:lnTo>
                  <a:pt x="609460" y="172999"/>
                </a:lnTo>
                <a:lnTo>
                  <a:pt x="639951" y="172999"/>
                </a:lnTo>
                <a:lnTo>
                  <a:pt x="648533" y="141184"/>
                </a:lnTo>
                <a:lnTo>
                  <a:pt x="648804" y="131330"/>
                </a:lnTo>
                <a:close/>
              </a:path>
              <a:path w="648969" h="187960">
                <a:moveTo>
                  <a:pt x="601700" y="37617"/>
                </a:moveTo>
                <a:lnTo>
                  <a:pt x="592404" y="37617"/>
                </a:lnTo>
                <a:lnTo>
                  <a:pt x="584301" y="39916"/>
                </a:lnTo>
                <a:lnTo>
                  <a:pt x="559243" y="70691"/>
                </a:lnTo>
                <a:lnTo>
                  <a:pt x="556183" y="91948"/>
                </a:lnTo>
                <a:lnTo>
                  <a:pt x="556924" y="102494"/>
                </a:lnTo>
                <a:lnTo>
                  <a:pt x="574606" y="136294"/>
                </a:lnTo>
                <a:lnTo>
                  <a:pt x="601611" y="145097"/>
                </a:lnTo>
                <a:lnTo>
                  <a:pt x="609960" y="144237"/>
                </a:lnTo>
                <a:lnTo>
                  <a:pt x="617593" y="141657"/>
                </a:lnTo>
                <a:lnTo>
                  <a:pt x="624509" y="137355"/>
                </a:lnTo>
                <a:lnTo>
                  <a:pt x="630707" y="131330"/>
                </a:lnTo>
                <a:lnTo>
                  <a:pt x="648804" y="131330"/>
                </a:lnTo>
                <a:lnTo>
                  <a:pt x="648817" y="130352"/>
                </a:lnTo>
                <a:lnTo>
                  <a:pt x="595045" y="130352"/>
                </a:lnTo>
                <a:lnTo>
                  <a:pt x="588175" y="127177"/>
                </a:lnTo>
                <a:lnTo>
                  <a:pt x="574484" y="90665"/>
                </a:lnTo>
                <a:lnTo>
                  <a:pt x="575005" y="81744"/>
                </a:lnTo>
                <a:lnTo>
                  <a:pt x="595071" y="52362"/>
                </a:lnTo>
                <a:lnTo>
                  <a:pt x="632097" y="52362"/>
                </a:lnTo>
                <a:lnTo>
                  <a:pt x="625937" y="46072"/>
                </a:lnTo>
                <a:lnTo>
                  <a:pt x="618675" y="41373"/>
                </a:lnTo>
                <a:lnTo>
                  <a:pt x="610597" y="38556"/>
                </a:lnTo>
                <a:lnTo>
                  <a:pt x="601700" y="37617"/>
                </a:lnTo>
                <a:close/>
              </a:path>
              <a:path w="648969" h="187960">
                <a:moveTo>
                  <a:pt x="632097" y="52362"/>
                </a:moveTo>
                <a:lnTo>
                  <a:pt x="611047" y="52362"/>
                </a:lnTo>
                <a:lnTo>
                  <a:pt x="617918" y="55626"/>
                </a:lnTo>
                <a:lnTo>
                  <a:pt x="623633" y="62153"/>
                </a:lnTo>
                <a:lnTo>
                  <a:pt x="627376" y="67644"/>
                </a:lnTo>
                <a:lnTo>
                  <a:pt x="630051" y="74325"/>
                </a:lnTo>
                <a:lnTo>
                  <a:pt x="631657" y="82193"/>
                </a:lnTo>
                <a:lnTo>
                  <a:pt x="632158" y="90665"/>
                </a:lnTo>
                <a:lnTo>
                  <a:pt x="632154" y="91948"/>
                </a:lnTo>
                <a:lnTo>
                  <a:pt x="611466" y="130352"/>
                </a:lnTo>
                <a:lnTo>
                  <a:pt x="648817" y="130352"/>
                </a:lnTo>
                <a:lnTo>
                  <a:pt x="648817" y="52654"/>
                </a:lnTo>
                <a:lnTo>
                  <a:pt x="632383" y="52654"/>
                </a:lnTo>
                <a:lnTo>
                  <a:pt x="632097" y="52362"/>
                </a:lnTo>
                <a:close/>
              </a:path>
              <a:path w="648969" h="187960">
                <a:moveTo>
                  <a:pt x="648817" y="39992"/>
                </a:moveTo>
                <a:lnTo>
                  <a:pt x="632383" y="39992"/>
                </a:lnTo>
                <a:lnTo>
                  <a:pt x="632383" y="52654"/>
                </a:lnTo>
                <a:lnTo>
                  <a:pt x="648817" y="52654"/>
                </a:lnTo>
                <a:lnTo>
                  <a:pt x="648817" y="3999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294218" y="5747341"/>
            <a:ext cx="813435" cy="185420"/>
          </a:xfrm>
          <a:custGeom>
            <a:avLst/>
            <a:gdLst/>
            <a:ahLst/>
            <a:cxnLst/>
            <a:rect l="l" t="t" r="r" b="b"/>
            <a:pathLst>
              <a:path w="813435" h="185420">
                <a:moveTo>
                  <a:pt x="16230" y="39979"/>
                </a:moveTo>
                <a:lnTo>
                  <a:pt x="0" y="39979"/>
                </a:lnTo>
                <a:lnTo>
                  <a:pt x="0" y="185369"/>
                </a:lnTo>
                <a:lnTo>
                  <a:pt x="17818" y="185369"/>
                </a:lnTo>
                <a:lnTo>
                  <a:pt x="17818" y="134200"/>
                </a:lnTo>
                <a:lnTo>
                  <a:pt x="76374" y="134200"/>
                </a:lnTo>
                <a:lnTo>
                  <a:pt x="77746" y="132816"/>
                </a:lnTo>
                <a:lnTo>
                  <a:pt x="36449" y="132816"/>
                </a:lnTo>
                <a:lnTo>
                  <a:pt x="29819" y="129578"/>
                </a:lnTo>
                <a:lnTo>
                  <a:pt x="16129" y="93129"/>
                </a:lnTo>
                <a:lnTo>
                  <a:pt x="16676" y="83587"/>
                </a:lnTo>
                <a:lnTo>
                  <a:pt x="33497" y="53644"/>
                </a:lnTo>
                <a:lnTo>
                  <a:pt x="16230" y="53644"/>
                </a:lnTo>
                <a:lnTo>
                  <a:pt x="16230" y="39979"/>
                </a:lnTo>
                <a:close/>
              </a:path>
              <a:path w="813435" h="185420">
                <a:moveTo>
                  <a:pt x="76374" y="134200"/>
                </a:moveTo>
                <a:lnTo>
                  <a:pt x="17818" y="134200"/>
                </a:lnTo>
                <a:lnTo>
                  <a:pt x="20853" y="138023"/>
                </a:lnTo>
                <a:lnTo>
                  <a:pt x="24726" y="141198"/>
                </a:lnTo>
                <a:lnTo>
                  <a:pt x="34163" y="146215"/>
                </a:lnTo>
                <a:lnTo>
                  <a:pt x="39484" y="147459"/>
                </a:lnTo>
                <a:lnTo>
                  <a:pt x="53543" y="147459"/>
                </a:lnTo>
                <a:lnTo>
                  <a:pt x="61277" y="145173"/>
                </a:lnTo>
                <a:lnTo>
                  <a:pt x="68630" y="140588"/>
                </a:lnTo>
                <a:lnTo>
                  <a:pt x="73824" y="136772"/>
                </a:lnTo>
                <a:lnTo>
                  <a:pt x="76374" y="134200"/>
                </a:lnTo>
                <a:close/>
              </a:path>
              <a:path w="813435" h="185420">
                <a:moveTo>
                  <a:pt x="79249" y="51561"/>
                </a:moveTo>
                <a:lnTo>
                  <a:pt x="52679" y="51561"/>
                </a:lnTo>
                <a:lnTo>
                  <a:pt x="59270" y="54889"/>
                </a:lnTo>
                <a:lnTo>
                  <a:pt x="64782" y="61556"/>
                </a:lnTo>
                <a:lnTo>
                  <a:pt x="68392" y="67186"/>
                </a:lnTo>
                <a:lnTo>
                  <a:pt x="70972" y="74075"/>
                </a:lnTo>
                <a:lnTo>
                  <a:pt x="72521" y="82227"/>
                </a:lnTo>
                <a:lnTo>
                  <a:pt x="73037" y="91643"/>
                </a:lnTo>
                <a:lnTo>
                  <a:pt x="72509" y="101496"/>
                </a:lnTo>
                <a:lnTo>
                  <a:pt x="52158" y="132816"/>
                </a:lnTo>
                <a:lnTo>
                  <a:pt x="77746" y="132816"/>
                </a:lnTo>
                <a:lnTo>
                  <a:pt x="91244" y="91643"/>
                </a:lnTo>
                <a:lnTo>
                  <a:pt x="90921" y="84372"/>
                </a:lnTo>
                <a:lnTo>
                  <a:pt x="89936" y="77304"/>
                </a:lnTo>
                <a:lnTo>
                  <a:pt x="88297" y="70542"/>
                </a:lnTo>
                <a:lnTo>
                  <a:pt x="86004" y="64084"/>
                </a:lnTo>
                <a:lnTo>
                  <a:pt x="82511" y="55664"/>
                </a:lnTo>
                <a:lnTo>
                  <a:pt x="79249" y="51561"/>
                </a:lnTo>
                <a:close/>
              </a:path>
              <a:path w="813435" h="185420">
                <a:moveTo>
                  <a:pt x="55689" y="37604"/>
                </a:moveTo>
                <a:lnTo>
                  <a:pt x="39852" y="37604"/>
                </a:lnTo>
                <a:lnTo>
                  <a:pt x="34010" y="38938"/>
                </a:lnTo>
                <a:lnTo>
                  <a:pt x="24384" y="44284"/>
                </a:lnTo>
                <a:lnTo>
                  <a:pt x="20053" y="48298"/>
                </a:lnTo>
                <a:lnTo>
                  <a:pt x="16230" y="53644"/>
                </a:lnTo>
                <a:lnTo>
                  <a:pt x="33497" y="53644"/>
                </a:lnTo>
                <a:lnTo>
                  <a:pt x="37439" y="51561"/>
                </a:lnTo>
                <a:lnTo>
                  <a:pt x="79249" y="51561"/>
                </a:lnTo>
                <a:lnTo>
                  <a:pt x="77330" y="49148"/>
                </a:lnTo>
                <a:lnTo>
                  <a:pt x="63601" y="39916"/>
                </a:lnTo>
                <a:lnTo>
                  <a:pt x="55689" y="37604"/>
                </a:lnTo>
                <a:close/>
              </a:path>
              <a:path w="813435" h="185420">
                <a:moveTo>
                  <a:pt x="128612" y="39979"/>
                </a:moveTo>
                <a:lnTo>
                  <a:pt x="112572" y="39979"/>
                </a:lnTo>
                <a:lnTo>
                  <a:pt x="112572" y="145084"/>
                </a:lnTo>
                <a:lnTo>
                  <a:pt x="130390" y="145084"/>
                </a:lnTo>
                <a:lnTo>
                  <a:pt x="130390" y="82537"/>
                </a:lnTo>
                <a:lnTo>
                  <a:pt x="131381" y="75615"/>
                </a:lnTo>
                <a:lnTo>
                  <a:pt x="146596" y="56019"/>
                </a:lnTo>
                <a:lnTo>
                  <a:pt x="164982" y="56019"/>
                </a:lnTo>
                <a:lnTo>
                  <a:pt x="128612" y="55918"/>
                </a:lnTo>
                <a:lnTo>
                  <a:pt x="128612" y="39979"/>
                </a:lnTo>
                <a:close/>
              </a:path>
              <a:path w="813435" h="185420">
                <a:moveTo>
                  <a:pt x="164982" y="56019"/>
                </a:moveTo>
                <a:lnTo>
                  <a:pt x="154838" y="56019"/>
                </a:lnTo>
                <a:lnTo>
                  <a:pt x="159194" y="57302"/>
                </a:lnTo>
                <a:lnTo>
                  <a:pt x="163550" y="59880"/>
                </a:lnTo>
                <a:lnTo>
                  <a:pt x="164982" y="56019"/>
                </a:lnTo>
                <a:close/>
              </a:path>
              <a:path w="813435" h="185420">
                <a:moveTo>
                  <a:pt x="157378" y="37604"/>
                </a:moveTo>
                <a:lnTo>
                  <a:pt x="147218" y="37604"/>
                </a:lnTo>
                <a:lnTo>
                  <a:pt x="143408" y="38798"/>
                </a:lnTo>
                <a:lnTo>
                  <a:pt x="136474" y="43548"/>
                </a:lnTo>
                <a:lnTo>
                  <a:pt x="132702" y="48463"/>
                </a:lnTo>
                <a:lnTo>
                  <a:pt x="128612" y="55918"/>
                </a:lnTo>
                <a:lnTo>
                  <a:pt x="165020" y="55918"/>
                </a:lnTo>
                <a:lnTo>
                  <a:pt x="169684" y="43345"/>
                </a:lnTo>
                <a:lnTo>
                  <a:pt x="163487" y="39522"/>
                </a:lnTo>
                <a:lnTo>
                  <a:pt x="157378" y="37604"/>
                </a:lnTo>
                <a:close/>
              </a:path>
              <a:path w="813435" h="185420">
                <a:moveTo>
                  <a:pt x="222491" y="37604"/>
                </a:moveTo>
                <a:lnTo>
                  <a:pt x="182332" y="57258"/>
                </a:lnTo>
                <a:lnTo>
                  <a:pt x="173202" y="92532"/>
                </a:lnTo>
                <a:lnTo>
                  <a:pt x="174052" y="105067"/>
                </a:lnTo>
                <a:lnTo>
                  <a:pt x="194141" y="139503"/>
                </a:lnTo>
                <a:lnTo>
                  <a:pt x="222491" y="147459"/>
                </a:lnTo>
                <a:lnTo>
                  <a:pt x="229235" y="147057"/>
                </a:lnTo>
                <a:lnTo>
                  <a:pt x="259475" y="132816"/>
                </a:lnTo>
                <a:lnTo>
                  <a:pt x="213575" y="132816"/>
                </a:lnTo>
                <a:lnTo>
                  <a:pt x="206186" y="129451"/>
                </a:lnTo>
                <a:lnTo>
                  <a:pt x="191516" y="92532"/>
                </a:lnTo>
                <a:lnTo>
                  <a:pt x="192066" y="83073"/>
                </a:lnTo>
                <a:lnTo>
                  <a:pt x="213575" y="52349"/>
                </a:lnTo>
                <a:lnTo>
                  <a:pt x="258346" y="52349"/>
                </a:lnTo>
                <a:lnTo>
                  <a:pt x="257924" y="51803"/>
                </a:lnTo>
                <a:lnTo>
                  <a:pt x="250551" y="45593"/>
                </a:lnTo>
                <a:lnTo>
                  <a:pt x="242189" y="41155"/>
                </a:lnTo>
                <a:lnTo>
                  <a:pt x="232835" y="38492"/>
                </a:lnTo>
                <a:lnTo>
                  <a:pt x="222491" y="37604"/>
                </a:lnTo>
                <a:close/>
              </a:path>
              <a:path w="813435" h="185420">
                <a:moveTo>
                  <a:pt x="258346" y="52349"/>
                </a:moveTo>
                <a:lnTo>
                  <a:pt x="231267" y="52349"/>
                </a:lnTo>
                <a:lnTo>
                  <a:pt x="238607" y="55702"/>
                </a:lnTo>
                <a:lnTo>
                  <a:pt x="244513" y="62395"/>
                </a:lnTo>
                <a:lnTo>
                  <a:pt x="253331" y="92532"/>
                </a:lnTo>
                <a:lnTo>
                  <a:pt x="252814" y="101617"/>
                </a:lnTo>
                <a:lnTo>
                  <a:pt x="231330" y="132816"/>
                </a:lnTo>
                <a:lnTo>
                  <a:pt x="259475" y="132816"/>
                </a:lnTo>
                <a:lnTo>
                  <a:pt x="271678" y="91046"/>
                </a:lnTo>
                <a:lnTo>
                  <a:pt x="270818" y="79206"/>
                </a:lnTo>
                <a:lnTo>
                  <a:pt x="268239" y="68719"/>
                </a:lnTo>
                <a:lnTo>
                  <a:pt x="263941" y="59585"/>
                </a:lnTo>
                <a:lnTo>
                  <a:pt x="258346" y="52349"/>
                </a:lnTo>
                <a:close/>
              </a:path>
              <a:path w="813435" h="185420">
                <a:moveTo>
                  <a:pt x="300621" y="39979"/>
                </a:moveTo>
                <a:lnTo>
                  <a:pt x="281825" y="39979"/>
                </a:lnTo>
                <a:lnTo>
                  <a:pt x="321805" y="145084"/>
                </a:lnTo>
                <a:lnTo>
                  <a:pt x="338429" y="145084"/>
                </a:lnTo>
                <a:lnTo>
                  <a:pt x="346372" y="124104"/>
                </a:lnTo>
                <a:lnTo>
                  <a:pt x="329920" y="124104"/>
                </a:lnTo>
                <a:lnTo>
                  <a:pt x="327875" y="116776"/>
                </a:lnTo>
                <a:lnTo>
                  <a:pt x="325628" y="109727"/>
                </a:lnTo>
                <a:lnTo>
                  <a:pt x="300621" y="39979"/>
                </a:lnTo>
                <a:close/>
              </a:path>
              <a:path w="813435" h="185420">
                <a:moveTo>
                  <a:pt x="378218" y="39979"/>
                </a:moveTo>
                <a:lnTo>
                  <a:pt x="359905" y="39979"/>
                </a:lnTo>
                <a:lnTo>
                  <a:pt x="333717" y="111899"/>
                </a:lnTo>
                <a:lnTo>
                  <a:pt x="331508" y="118567"/>
                </a:lnTo>
                <a:lnTo>
                  <a:pt x="329920" y="124104"/>
                </a:lnTo>
                <a:lnTo>
                  <a:pt x="346372" y="124104"/>
                </a:lnTo>
                <a:lnTo>
                  <a:pt x="378218" y="39979"/>
                </a:lnTo>
                <a:close/>
              </a:path>
              <a:path w="813435" h="185420">
                <a:moveTo>
                  <a:pt x="412635" y="0"/>
                </a:moveTo>
                <a:lnTo>
                  <a:pt x="394817" y="0"/>
                </a:lnTo>
                <a:lnTo>
                  <a:pt x="394817" y="20485"/>
                </a:lnTo>
                <a:lnTo>
                  <a:pt x="412635" y="20485"/>
                </a:lnTo>
                <a:lnTo>
                  <a:pt x="412635" y="0"/>
                </a:lnTo>
                <a:close/>
              </a:path>
              <a:path w="813435" h="185420">
                <a:moveTo>
                  <a:pt x="412635" y="39979"/>
                </a:moveTo>
                <a:lnTo>
                  <a:pt x="394817" y="39979"/>
                </a:lnTo>
                <a:lnTo>
                  <a:pt x="394817" y="145084"/>
                </a:lnTo>
                <a:lnTo>
                  <a:pt x="412635" y="145084"/>
                </a:lnTo>
                <a:lnTo>
                  <a:pt x="412635" y="39979"/>
                </a:lnTo>
                <a:close/>
              </a:path>
              <a:path w="813435" h="185420">
                <a:moveTo>
                  <a:pt x="484771" y="37604"/>
                </a:moveTo>
                <a:lnTo>
                  <a:pt x="469798" y="37604"/>
                </a:lnTo>
                <a:lnTo>
                  <a:pt x="461975" y="39877"/>
                </a:lnTo>
                <a:lnTo>
                  <a:pt x="436949" y="70675"/>
                </a:lnTo>
                <a:lnTo>
                  <a:pt x="433997" y="92633"/>
                </a:lnTo>
                <a:lnTo>
                  <a:pt x="434359" y="100468"/>
                </a:lnTo>
                <a:lnTo>
                  <a:pt x="449097" y="135915"/>
                </a:lnTo>
                <a:lnTo>
                  <a:pt x="470852" y="147459"/>
                </a:lnTo>
                <a:lnTo>
                  <a:pt x="479234" y="147459"/>
                </a:lnTo>
                <a:lnTo>
                  <a:pt x="488344" y="146483"/>
                </a:lnTo>
                <a:lnTo>
                  <a:pt x="496281" y="143552"/>
                </a:lnTo>
                <a:lnTo>
                  <a:pt x="503041" y="138667"/>
                </a:lnTo>
                <a:lnTo>
                  <a:pt x="507814" y="132816"/>
                </a:lnTo>
                <a:lnTo>
                  <a:pt x="473189" y="132816"/>
                </a:lnTo>
                <a:lnTo>
                  <a:pt x="466496" y="129489"/>
                </a:lnTo>
                <a:lnTo>
                  <a:pt x="452310" y="92633"/>
                </a:lnTo>
                <a:lnTo>
                  <a:pt x="452808" y="82892"/>
                </a:lnTo>
                <a:lnTo>
                  <a:pt x="472211" y="52349"/>
                </a:lnTo>
                <a:lnTo>
                  <a:pt x="525157" y="52349"/>
                </a:lnTo>
                <a:lnTo>
                  <a:pt x="525157" y="52057"/>
                </a:lnTo>
                <a:lnTo>
                  <a:pt x="507441" y="52057"/>
                </a:lnTo>
                <a:lnTo>
                  <a:pt x="504342" y="47764"/>
                </a:lnTo>
                <a:lnTo>
                  <a:pt x="500316" y="44284"/>
                </a:lnTo>
                <a:lnTo>
                  <a:pt x="490410" y="38938"/>
                </a:lnTo>
                <a:lnTo>
                  <a:pt x="484771" y="37604"/>
                </a:lnTo>
                <a:close/>
              </a:path>
              <a:path w="813435" h="185420">
                <a:moveTo>
                  <a:pt x="525157" y="131825"/>
                </a:moveTo>
                <a:lnTo>
                  <a:pt x="508622" y="131825"/>
                </a:lnTo>
                <a:lnTo>
                  <a:pt x="508622" y="145084"/>
                </a:lnTo>
                <a:lnTo>
                  <a:pt x="525157" y="145084"/>
                </a:lnTo>
                <a:lnTo>
                  <a:pt x="525157" y="131825"/>
                </a:lnTo>
                <a:close/>
              </a:path>
              <a:path w="813435" h="185420">
                <a:moveTo>
                  <a:pt x="525157" y="52349"/>
                </a:moveTo>
                <a:lnTo>
                  <a:pt x="488238" y="52349"/>
                </a:lnTo>
                <a:lnTo>
                  <a:pt x="495071" y="55714"/>
                </a:lnTo>
                <a:lnTo>
                  <a:pt x="500608" y="62445"/>
                </a:lnTo>
                <a:lnTo>
                  <a:pt x="504249" y="68211"/>
                </a:lnTo>
                <a:lnTo>
                  <a:pt x="506849" y="75411"/>
                </a:lnTo>
                <a:lnTo>
                  <a:pt x="508407" y="84046"/>
                </a:lnTo>
                <a:lnTo>
                  <a:pt x="508927" y="94119"/>
                </a:lnTo>
                <a:lnTo>
                  <a:pt x="508415" y="103292"/>
                </a:lnTo>
                <a:lnTo>
                  <a:pt x="488695" y="132816"/>
                </a:lnTo>
                <a:lnTo>
                  <a:pt x="507814" y="132816"/>
                </a:lnTo>
                <a:lnTo>
                  <a:pt x="508622" y="131825"/>
                </a:lnTo>
                <a:lnTo>
                  <a:pt x="525157" y="131825"/>
                </a:lnTo>
                <a:lnTo>
                  <a:pt x="525157" y="52349"/>
                </a:lnTo>
                <a:close/>
              </a:path>
              <a:path w="813435" h="185420">
                <a:moveTo>
                  <a:pt x="525157" y="0"/>
                </a:moveTo>
                <a:lnTo>
                  <a:pt x="507441" y="0"/>
                </a:lnTo>
                <a:lnTo>
                  <a:pt x="507441" y="52057"/>
                </a:lnTo>
                <a:lnTo>
                  <a:pt x="525157" y="52057"/>
                </a:lnTo>
                <a:lnTo>
                  <a:pt x="525157" y="0"/>
                </a:lnTo>
                <a:close/>
              </a:path>
              <a:path w="813435" h="185420">
                <a:moveTo>
                  <a:pt x="596366" y="37604"/>
                </a:moveTo>
                <a:lnTo>
                  <a:pt x="560933" y="52247"/>
                </a:lnTo>
                <a:lnTo>
                  <a:pt x="547268" y="93421"/>
                </a:lnTo>
                <a:lnTo>
                  <a:pt x="548113" y="105525"/>
                </a:lnTo>
                <a:lnTo>
                  <a:pt x="568132" y="139476"/>
                </a:lnTo>
                <a:lnTo>
                  <a:pt x="597357" y="147459"/>
                </a:lnTo>
                <a:lnTo>
                  <a:pt x="606101" y="146902"/>
                </a:lnTo>
                <a:lnTo>
                  <a:pt x="633509" y="132816"/>
                </a:lnTo>
                <a:lnTo>
                  <a:pt x="588670" y="132816"/>
                </a:lnTo>
                <a:lnTo>
                  <a:pt x="581355" y="129743"/>
                </a:lnTo>
                <a:lnTo>
                  <a:pt x="565683" y="97091"/>
                </a:lnTo>
                <a:lnTo>
                  <a:pt x="644067" y="97091"/>
                </a:lnTo>
                <a:lnTo>
                  <a:pt x="644169" y="92341"/>
                </a:lnTo>
                <a:lnTo>
                  <a:pt x="643495" y="82435"/>
                </a:lnTo>
                <a:lnTo>
                  <a:pt x="566674" y="82435"/>
                </a:lnTo>
                <a:lnTo>
                  <a:pt x="567270" y="73266"/>
                </a:lnTo>
                <a:lnTo>
                  <a:pt x="570344" y="65938"/>
                </a:lnTo>
                <a:lnTo>
                  <a:pt x="581494" y="54990"/>
                </a:lnTo>
                <a:lnTo>
                  <a:pt x="588378" y="52247"/>
                </a:lnTo>
                <a:lnTo>
                  <a:pt x="631024" y="52247"/>
                </a:lnTo>
                <a:lnTo>
                  <a:pt x="630809" y="51955"/>
                </a:lnTo>
                <a:lnTo>
                  <a:pt x="623641" y="45678"/>
                </a:lnTo>
                <a:lnTo>
                  <a:pt x="615511" y="41194"/>
                </a:lnTo>
                <a:lnTo>
                  <a:pt x="606420" y="38502"/>
                </a:lnTo>
                <a:lnTo>
                  <a:pt x="596366" y="37604"/>
                </a:lnTo>
                <a:close/>
              </a:path>
              <a:path w="813435" h="185420">
                <a:moveTo>
                  <a:pt x="625157" y="111239"/>
                </a:moveTo>
                <a:lnTo>
                  <a:pt x="622452" y="118757"/>
                </a:lnTo>
                <a:lnTo>
                  <a:pt x="618794" y="124244"/>
                </a:lnTo>
                <a:lnTo>
                  <a:pt x="609561" y="131102"/>
                </a:lnTo>
                <a:lnTo>
                  <a:pt x="603986" y="132816"/>
                </a:lnTo>
                <a:lnTo>
                  <a:pt x="633509" y="132816"/>
                </a:lnTo>
                <a:lnTo>
                  <a:pt x="637360" y="127839"/>
                </a:lnTo>
                <a:lnTo>
                  <a:pt x="640929" y="121128"/>
                </a:lnTo>
                <a:lnTo>
                  <a:pt x="643572" y="113512"/>
                </a:lnTo>
                <a:lnTo>
                  <a:pt x="625157" y="111239"/>
                </a:lnTo>
                <a:close/>
              </a:path>
              <a:path w="813435" h="185420">
                <a:moveTo>
                  <a:pt x="631024" y="52247"/>
                </a:moveTo>
                <a:lnTo>
                  <a:pt x="605599" y="52247"/>
                </a:lnTo>
                <a:lnTo>
                  <a:pt x="612952" y="55689"/>
                </a:lnTo>
                <a:lnTo>
                  <a:pt x="618629" y="62547"/>
                </a:lnTo>
                <a:lnTo>
                  <a:pt x="622325" y="66967"/>
                </a:lnTo>
                <a:lnTo>
                  <a:pt x="624573" y="73596"/>
                </a:lnTo>
                <a:lnTo>
                  <a:pt x="625360" y="82435"/>
                </a:lnTo>
                <a:lnTo>
                  <a:pt x="643495" y="82435"/>
                </a:lnTo>
                <a:lnTo>
                  <a:pt x="643333" y="80052"/>
                </a:lnTo>
                <a:lnTo>
                  <a:pt x="640827" y="69224"/>
                </a:lnTo>
                <a:lnTo>
                  <a:pt x="636652" y="59859"/>
                </a:lnTo>
                <a:lnTo>
                  <a:pt x="631024" y="52247"/>
                </a:lnTo>
                <a:close/>
              </a:path>
              <a:path w="813435" h="185420">
                <a:moveTo>
                  <a:pt x="681824" y="39979"/>
                </a:moveTo>
                <a:lnTo>
                  <a:pt x="665784" y="39979"/>
                </a:lnTo>
                <a:lnTo>
                  <a:pt x="665784" y="145084"/>
                </a:lnTo>
                <a:lnTo>
                  <a:pt x="683602" y="145084"/>
                </a:lnTo>
                <a:lnTo>
                  <a:pt x="683602" y="82537"/>
                </a:lnTo>
                <a:lnTo>
                  <a:pt x="684593" y="75615"/>
                </a:lnTo>
                <a:lnTo>
                  <a:pt x="699808" y="56019"/>
                </a:lnTo>
                <a:lnTo>
                  <a:pt x="718194" y="56019"/>
                </a:lnTo>
                <a:lnTo>
                  <a:pt x="681824" y="55918"/>
                </a:lnTo>
                <a:lnTo>
                  <a:pt x="681824" y="39979"/>
                </a:lnTo>
                <a:close/>
              </a:path>
              <a:path w="813435" h="185420">
                <a:moveTo>
                  <a:pt x="718194" y="56019"/>
                </a:moveTo>
                <a:lnTo>
                  <a:pt x="708050" y="56019"/>
                </a:lnTo>
                <a:lnTo>
                  <a:pt x="712406" y="57302"/>
                </a:lnTo>
                <a:lnTo>
                  <a:pt x="716762" y="59880"/>
                </a:lnTo>
                <a:lnTo>
                  <a:pt x="718194" y="56019"/>
                </a:lnTo>
                <a:close/>
              </a:path>
              <a:path w="813435" h="185420">
                <a:moveTo>
                  <a:pt x="710590" y="37604"/>
                </a:moveTo>
                <a:lnTo>
                  <a:pt x="700430" y="37604"/>
                </a:lnTo>
                <a:lnTo>
                  <a:pt x="696620" y="38798"/>
                </a:lnTo>
                <a:lnTo>
                  <a:pt x="689686" y="43548"/>
                </a:lnTo>
                <a:lnTo>
                  <a:pt x="685914" y="48463"/>
                </a:lnTo>
                <a:lnTo>
                  <a:pt x="681824" y="55918"/>
                </a:lnTo>
                <a:lnTo>
                  <a:pt x="718232" y="55918"/>
                </a:lnTo>
                <a:lnTo>
                  <a:pt x="722896" y="43345"/>
                </a:lnTo>
                <a:lnTo>
                  <a:pt x="716699" y="39522"/>
                </a:lnTo>
                <a:lnTo>
                  <a:pt x="710590" y="37604"/>
                </a:lnTo>
                <a:close/>
              </a:path>
              <a:path w="813435" h="185420">
                <a:moveTo>
                  <a:pt x="743534" y="110947"/>
                </a:moveTo>
                <a:lnTo>
                  <a:pt x="725919" y="113715"/>
                </a:lnTo>
                <a:lnTo>
                  <a:pt x="727890" y="121564"/>
                </a:lnTo>
                <a:lnTo>
                  <a:pt x="730832" y="128385"/>
                </a:lnTo>
                <a:lnTo>
                  <a:pt x="770851" y="147459"/>
                </a:lnTo>
                <a:lnTo>
                  <a:pt x="779094" y="147459"/>
                </a:lnTo>
                <a:lnTo>
                  <a:pt x="786485" y="146024"/>
                </a:lnTo>
                <a:lnTo>
                  <a:pt x="799553" y="140284"/>
                </a:lnTo>
                <a:lnTo>
                  <a:pt x="804545" y="136232"/>
                </a:lnTo>
                <a:lnTo>
                  <a:pt x="806803" y="132816"/>
                </a:lnTo>
                <a:lnTo>
                  <a:pt x="762635" y="132816"/>
                </a:lnTo>
                <a:lnTo>
                  <a:pt x="756323" y="130936"/>
                </a:lnTo>
                <a:lnTo>
                  <a:pt x="747280" y="123418"/>
                </a:lnTo>
                <a:lnTo>
                  <a:pt x="744524" y="118008"/>
                </a:lnTo>
                <a:lnTo>
                  <a:pt x="743534" y="110947"/>
                </a:lnTo>
                <a:close/>
              </a:path>
              <a:path w="813435" h="185420">
                <a:moveTo>
                  <a:pt x="775830" y="37604"/>
                </a:moveTo>
                <a:lnTo>
                  <a:pt x="762114" y="37604"/>
                </a:lnTo>
                <a:lnTo>
                  <a:pt x="756983" y="38315"/>
                </a:lnTo>
                <a:lnTo>
                  <a:pt x="747407" y="41147"/>
                </a:lnTo>
                <a:lnTo>
                  <a:pt x="743635" y="42887"/>
                </a:lnTo>
                <a:lnTo>
                  <a:pt x="740867" y="44932"/>
                </a:lnTo>
                <a:lnTo>
                  <a:pt x="737171" y="47574"/>
                </a:lnTo>
                <a:lnTo>
                  <a:pt x="734250" y="50888"/>
                </a:lnTo>
                <a:lnTo>
                  <a:pt x="729957" y="58864"/>
                </a:lnTo>
                <a:lnTo>
                  <a:pt x="728891" y="63207"/>
                </a:lnTo>
                <a:lnTo>
                  <a:pt x="728891" y="73037"/>
                </a:lnTo>
                <a:lnTo>
                  <a:pt x="762400" y="98160"/>
                </a:lnTo>
                <a:lnTo>
                  <a:pt x="781138" y="102996"/>
                </a:lnTo>
                <a:lnTo>
                  <a:pt x="787209" y="105003"/>
                </a:lnTo>
                <a:lnTo>
                  <a:pt x="789660" y="106591"/>
                </a:lnTo>
                <a:lnTo>
                  <a:pt x="793153" y="108902"/>
                </a:lnTo>
                <a:lnTo>
                  <a:pt x="794905" y="112064"/>
                </a:lnTo>
                <a:lnTo>
                  <a:pt x="794905" y="120573"/>
                </a:lnTo>
                <a:lnTo>
                  <a:pt x="792924" y="124485"/>
                </a:lnTo>
                <a:lnTo>
                  <a:pt x="784999" y="131152"/>
                </a:lnTo>
                <a:lnTo>
                  <a:pt x="778929" y="132816"/>
                </a:lnTo>
                <a:lnTo>
                  <a:pt x="806803" y="132816"/>
                </a:lnTo>
                <a:lnTo>
                  <a:pt x="811479" y="125742"/>
                </a:lnTo>
                <a:lnTo>
                  <a:pt x="813206" y="120141"/>
                </a:lnTo>
                <a:lnTo>
                  <a:pt x="813206" y="108140"/>
                </a:lnTo>
                <a:lnTo>
                  <a:pt x="779586" y="83764"/>
                </a:lnTo>
                <a:lnTo>
                  <a:pt x="762139" y="78981"/>
                </a:lnTo>
                <a:lnTo>
                  <a:pt x="756894" y="77457"/>
                </a:lnTo>
                <a:lnTo>
                  <a:pt x="755116" y="76796"/>
                </a:lnTo>
                <a:lnTo>
                  <a:pt x="752017" y="75539"/>
                </a:lnTo>
                <a:lnTo>
                  <a:pt x="749731" y="73964"/>
                </a:lnTo>
                <a:lnTo>
                  <a:pt x="748284" y="72047"/>
                </a:lnTo>
                <a:lnTo>
                  <a:pt x="746836" y="70205"/>
                </a:lnTo>
                <a:lnTo>
                  <a:pt x="746112" y="68122"/>
                </a:lnTo>
                <a:lnTo>
                  <a:pt x="746112" y="62179"/>
                </a:lnTo>
                <a:lnTo>
                  <a:pt x="747852" y="59016"/>
                </a:lnTo>
                <a:lnTo>
                  <a:pt x="754849" y="53606"/>
                </a:lnTo>
                <a:lnTo>
                  <a:pt x="760691" y="52247"/>
                </a:lnTo>
                <a:lnTo>
                  <a:pt x="804160" y="52247"/>
                </a:lnTo>
                <a:lnTo>
                  <a:pt x="800150" y="46761"/>
                </a:lnTo>
                <a:lnTo>
                  <a:pt x="795540" y="43548"/>
                </a:lnTo>
                <a:lnTo>
                  <a:pt x="783069" y="38798"/>
                </a:lnTo>
                <a:lnTo>
                  <a:pt x="775830" y="37604"/>
                </a:lnTo>
                <a:close/>
              </a:path>
              <a:path w="813435" h="185420">
                <a:moveTo>
                  <a:pt x="804160" y="52247"/>
                </a:moveTo>
                <a:lnTo>
                  <a:pt x="775804" y="52247"/>
                </a:lnTo>
                <a:lnTo>
                  <a:pt x="781164" y="53771"/>
                </a:lnTo>
                <a:lnTo>
                  <a:pt x="788746" y="59842"/>
                </a:lnTo>
                <a:lnTo>
                  <a:pt x="791044" y="64058"/>
                </a:lnTo>
                <a:lnTo>
                  <a:pt x="791832" y="69468"/>
                </a:lnTo>
                <a:lnTo>
                  <a:pt x="809256" y="67094"/>
                </a:lnTo>
                <a:lnTo>
                  <a:pt x="808126" y="60299"/>
                </a:lnTo>
                <a:lnTo>
                  <a:pt x="806081" y="54876"/>
                </a:lnTo>
                <a:lnTo>
                  <a:pt x="804160" y="5224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169934" y="5747345"/>
            <a:ext cx="452755" cy="147955"/>
          </a:xfrm>
          <a:custGeom>
            <a:avLst/>
            <a:gdLst/>
            <a:ahLst/>
            <a:cxnLst/>
            <a:rect l="l" t="t" r="r" b="b"/>
            <a:pathLst>
              <a:path w="452755" h="147954">
                <a:moveTo>
                  <a:pt x="18414" y="39979"/>
                </a:moveTo>
                <a:lnTo>
                  <a:pt x="0" y="39979"/>
                </a:lnTo>
                <a:lnTo>
                  <a:pt x="32169" y="145084"/>
                </a:lnTo>
                <a:lnTo>
                  <a:pt x="50774" y="145084"/>
                </a:lnTo>
                <a:lnTo>
                  <a:pt x="56531" y="123215"/>
                </a:lnTo>
                <a:lnTo>
                  <a:pt x="41376" y="123215"/>
                </a:lnTo>
                <a:lnTo>
                  <a:pt x="18414" y="39979"/>
                </a:lnTo>
                <a:close/>
              </a:path>
              <a:path w="452755" h="147954">
                <a:moveTo>
                  <a:pt x="88109" y="64223"/>
                </a:moveTo>
                <a:lnTo>
                  <a:pt x="72059" y="64223"/>
                </a:lnTo>
                <a:lnTo>
                  <a:pt x="76111" y="82143"/>
                </a:lnTo>
                <a:lnTo>
                  <a:pt x="92836" y="145084"/>
                </a:lnTo>
                <a:lnTo>
                  <a:pt x="111340" y="145084"/>
                </a:lnTo>
                <a:lnTo>
                  <a:pt x="118862" y="121031"/>
                </a:lnTo>
                <a:lnTo>
                  <a:pt x="102831" y="121031"/>
                </a:lnTo>
                <a:lnTo>
                  <a:pt x="97537" y="100749"/>
                </a:lnTo>
                <a:lnTo>
                  <a:pt x="88109" y="64223"/>
                </a:lnTo>
                <a:close/>
              </a:path>
              <a:path w="452755" h="147954">
                <a:moveTo>
                  <a:pt x="81851" y="39979"/>
                </a:moveTo>
                <a:lnTo>
                  <a:pt x="63538" y="39979"/>
                </a:lnTo>
                <a:lnTo>
                  <a:pt x="46812" y="101536"/>
                </a:lnTo>
                <a:lnTo>
                  <a:pt x="41643" y="122085"/>
                </a:lnTo>
                <a:lnTo>
                  <a:pt x="41376" y="123215"/>
                </a:lnTo>
                <a:lnTo>
                  <a:pt x="56531" y="123215"/>
                </a:lnTo>
                <a:lnTo>
                  <a:pt x="72059" y="64223"/>
                </a:lnTo>
                <a:lnTo>
                  <a:pt x="88109" y="64223"/>
                </a:lnTo>
                <a:lnTo>
                  <a:pt x="81851" y="39979"/>
                </a:lnTo>
                <a:close/>
              </a:path>
              <a:path w="452755" h="147954">
                <a:moveTo>
                  <a:pt x="144208" y="39979"/>
                </a:moveTo>
                <a:lnTo>
                  <a:pt x="126885" y="39979"/>
                </a:lnTo>
                <a:lnTo>
                  <a:pt x="108820" y="100939"/>
                </a:lnTo>
                <a:lnTo>
                  <a:pt x="102831" y="121031"/>
                </a:lnTo>
                <a:lnTo>
                  <a:pt x="118862" y="121031"/>
                </a:lnTo>
                <a:lnTo>
                  <a:pt x="144208" y="39979"/>
                </a:lnTo>
                <a:close/>
              </a:path>
              <a:path w="452755" h="147954">
                <a:moveTo>
                  <a:pt x="175361" y="0"/>
                </a:moveTo>
                <a:lnTo>
                  <a:pt x="157556" y="0"/>
                </a:lnTo>
                <a:lnTo>
                  <a:pt x="157556" y="145084"/>
                </a:lnTo>
                <a:lnTo>
                  <a:pt x="175361" y="145084"/>
                </a:lnTo>
                <a:lnTo>
                  <a:pt x="175361" y="79336"/>
                </a:lnTo>
                <a:lnTo>
                  <a:pt x="176352" y="72872"/>
                </a:lnTo>
                <a:lnTo>
                  <a:pt x="180314" y="63500"/>
                </a:lnTo>
                <a:lnTo>
                  <a:pt x="183629" y="59791"/>
                </a:lnTo>
                <a:lnTo>
                  <a:pt x="192938" y="54317"/>
                </a:lnTo>
                <a:lnTo>
                  <a:pt x="197904" y="52946"/>
                </a:lnTo>
                <a:lnTo>
                  <a:pt x="238538" y="52946"/>
                </a:lnTo>
                <a:lnTo>
                  <a:pt x="238131" y="52057"/>
                </a:lnTo>
                <a:lnTo>
                  <a:pt x="175361" y="52057"/>
                </a:lnTo>
                <a:lnTo>
                  <a:pt x="175361" y="0"/>
                </a:lnTo>
                <a:close/>
              </a:path>
              <a:path w="452755" h="147954">
                <a:moveTo>
                  <a:pt x="238538" y="52946"/>
                </a:moveTo>
                <a:lnTo>
                  <a:pt x="210235" y="52946"/>
                </a:lnTo>
                <a:lnTo>
                  <a:pt x="215696" y="54965"/>
                </a:lnTo>
                <a:lnTo>
                  <a:pt x="223418" y="63093"/>
                </a:lnTo>
                <a:lnTo>
                  <a:pt x="225348" y="69570"/>
                </a:lnTo>
                <a:lnTo>
                  <a:pt x="225348" y="145084"/>
                </a:lnTo>
                <a:lnTo>
                  <a:pt x="243154" y="145084"/>
                </a:lnTo>
                <a:lnTo>
                  <a:pt x="243154" y="68186"/>
                </a:lnTo>
                <a:lnTo>
                  <a:pt x="241922" y="60337"/>
                </a:lnTo>
                <a:lnTo>
                  <a:pt x="238538" y="52946"/>
                </a:lnTo>
                <a:close/>
              </a:path>
              <a:path w="452755" h="147954">
                <a:moveTo>
                  <a:pt x="214629" y="37604"/>
                </a:moveTo>
                <a:lnTo>
                  <a:pt x="206832" y="37604"/>
                </a:lnTo>
                <a:lnTo>
                  <a:pt x="197742" y="38507"/>
                </a:lnTo>
                <a:lnTo>
                  <a:pt x="189468" y="41216"/>
                </a:lnTo>
                <a:lnTo>
                  <a:pt x="182007" y="45732"/>
                </a:lnTo>
                <a:lnTo>
                  <a:pt x="175361" y="52057"/>
                </a:lnTo>
                <a:lnTo>
                  <a:pt x="238131" y="52057"/>
                </a:lnTo>
                <a:lnTo>
                  <a:pt x="236969" y="49517"/>
                </a:lnTo>
                <a:lnTo>
                  <a:pt x="232867" y="45275"/>
                </a:lnTo>
                <a:lnTo>
                  <a:pt x="221386" y="39141"/>
                </a:lnTo>
                <a:lnTo>
                  <a:pt x="214629" y="37604"/>
                </a:lnTo>
                <a:close/>
              </a:path>
              <a:path w="452755" h="147954">
                <a:moveTo>
                  <a:pt x="288239" y="0"/>
                </a:moveTo>
                <a:lnTo>
                  <a:pt x="270421" y="0"/>
                </a:lnTo>
                <a:lnTo>
                  <a:pt x="270421" y="20485"/>
                </a:lnTo>
                <a:lnTo>
                  <a:pt x="288239" y="20485"/>
                </a:lnTo>
                <a:lnTo>
                  <a:pt x="288239" y="0"/>
                </a:lnTo>
                <a:close/>
              </a:path>
              <a:path w="452755" h="147954">
                <a:moveTo>
                  <a:pt x="288239" y="39979"/>
                </a:moveTo>
                <a:lnTo>
                  <a:pt x="270421" y="39979"/>
                </a:lnTo>
                <a:lnTo>
                  <a:pt x="270421" y="145084"/>
                </a:lnTo>
                <a:lnTo>
                  <a:pt x="288239" y="145084"/>
                </a:lnTo>
                <a:lnTo>
                  <a:pt x="288239" y="39979"/>
                </a:lnTo>
                <a:close/>
              </a:path>
              <a:path w="452755" h="147954">
                <a:moveTo>
                  <a:pt x="333463" y="0"/>
                </a:moveTo>
                <a:lnTo>
                  <a:pt x="315645" y="0"/>
                </a:lnTo>
                <a:lnTo>
                  <a:pt x="315645" y="145084"/>
                </a:lnTo>
                <a:lnTo>
                  <a:pt x="333463" y="145084"/>
                </a:lnTo>
                <a:lnTo>
                  <a:pt x="333463" y="0"/>
                </a:lnTo>
                <a:close/>
              </a:path>
              <a:path w="452755" h="147954">
                <a:moveTo>
                  <a:pt x="404914" y="37604"/>
                </a:moveTo>
                <a:lnTo>
                  <a:pt x="369481" y="52247"/>
                </a:lnTo>
                <a:lnTo>
                  <a:pt x="355902" y="92329"/>
                </a:lnTo>
                <a:lnTo>
                  <a:pt x="355936" y="94970"/>
                </a:lnTo>
                <a:lnTo>
                  <a:pt x="369341" y="133261"/>
                </a:lnTo>
                <a:lnTo>
                  <a:pt x="405904" y="147459"/>
                </a:lnTo>
                <a:lnTo>
                  <a:pt x="414650" y="146902"/>
                </a:lnTo>
                <a:lnTo>
                  <a:pt x="442065" y="132816"/>
                </a:lnTo>
                <a:lnTo>
                  <a:pt x="397230" y="132816"/>
                </a:lnTo>
                <a:lnTo>
                  <a:pt x="389902" y="129743"/>
                </a:lnTo>
                <a:lnTo>
                  <a:pt x="374230" y="97078"/>
                </a:lnTo>
                <a:lnTo>
                  <a:pt x="452627" y="97078"/>
                </a:lnTo>
                <a:lnTo>
                  <a:pt x="452716" y="92329"/>
                </a:lnTo>
                <a:lnTo>
                  <a:pt x="452045" y="82435"/>
                </a:lnTo>
                <a:lnTo>
                  <a:pt x="375221" y="82435"/>
                </a:lnTo>
                <a:lnTo>
                  <a:pt x="375818" y="73266"/>
                </a:lnTo>
                <a:lnTo>
                  <a:pt x="378904" y="65938"/>
                </a:lnTo>
                <a:lnTo>
                  <a:pt x="390055" y="54991"/>
                </a:lnTo>
                <a:lnTo>
                  <a:pt x="396938" y="52247"/>
                </a:lnTo>
                <a:lnTo>
                  <a:pt x="439572" y="52247"/>
                </a:lnTo>
                <a:lnTo>
                  <a:pt x="439356" y="51955"/>
                </a:lnTo>
                <a:lnTo>
                  <a:pt x="432196" y="45673"/>
                </a:lnTo>
                <a:lnTo>
                  <a:pt x="424068" y="41189"/>
                </a:lnTo>
                <a:lnTo>
                  <a:pt x="414974" y="38500"/>
                </a:lnTo>
                <a:lnTo>
                  <a:pt x="404914" y="37604"/>
                </a:lnTo>
                <a:close/>
              </a:path>
              <a:path w="452755" h="147954">
                <a:moveTo>
                  <a:pt x="433717" y="111239"/>
                </a:moveTo>
                <a:lnTo>
                  <a:pt x="431012" y="118757"/>
                </a:lnTo>
                <a:lnTo>
                  <a:pt x="427354" y="124231"/>
                </a:lnTo>
                <a:lnTo>
                  <a:pt x="418109" y="131102"/>
                </a:lnTo>
                <a:lnTo>
                  <a:pt x="412534" y="132816"/>
                </a:lnTo>
                <a:lnTo>
                  <a:pt x="442065" y="132816"/>
                </a:lnTo>
                <a:lnTo>
                  <a:pt x="445919" y="127839"/>
                </a:lnTo>
                <a:lnTo>
                  <a:pt x="449489" y="121128"/>
                </a:lnTo>
                <a:lnTo>
                  <a:pt x="452132" y="113512"/>
                </a:lnTo>
                <a:lnTo>
                  <a:pt x="433717" y="111239"/>
                </a:lnTo>
                <a:close/>
              </a:path>
              <a:path w="452755" h="147954">
                <a:moveTo>
                  <a:pt x="439572" y="52247"/>
                </a:moveTo>
                <a:lnTo>
                  <a:pt x="414159" y="52247"/>
                </a:lnTo>
                <a:lnTo>
                  <a:pt x="421512" y="55676"/>
                </a:lnTo>
                <a:lnTo>
                  <a:pt x="427189" y="62547"/>
                </a:lnTo>
                <a:lnTo>
                  <a:pt x="430885" y="66967"/>
                </a:lnTo>
                <a:lnTo>
                  <a:pt x="433120" y="73596"/>
                </a:lnTo>
                <a:lnTo>
                  <a:pt x="433920" y="82435"/>
                </a:lnTo>
                <a:lnTo>
                  <a:pt x="452045" y="82435"/>
                </a:lnTo>
                <a:lnTo>
                  <a:pt x="451883" y="80046"/>
                </a:lnTo>
                <a:lnTo>
                  <a:pt x="449379" y="69222"/>
                </a:lnTo>
                <a:lnTo>
                  <a:pt x="445205" y="59858"/>
                </a:lnTo>
                <a:lnTo>
                  <a:pt x="439572" y="5224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687726" y="5784954"/>
            <a:ext cx="307340" cy="150495"/>
          </a:xfrm>
          <a:custGeom>
            <a:avLst/>
            <a:gdLst/>
            <a:ahLst/>
            <a:cxnLst/>
            <a:rect l="l" t="t" r="r" b="b"/>
            <a:pathLst>
              <a:path w="307339" h="150495">
                <a:moveTo>
                  <a:pt x="7327" y="131229"/>
                </a:moveTo>
                <a:lnTo>
                  <a:pt x="9309" y="147955"/>
                </a:lnTo>
                <a:lnTo>
                  <a:pt x="13538" y="149402"/>
                </a:lnTo>
                <a:lnTo>
                  <a:pt x="17360" y="150126"/>
                </a:lnTo>
                <a:lnTo>
                  <a:pt x="26466" y="150126"/>
                </a:lnTo>
                <a:lnTo>
                  <a:pt x="31343" y="148767"/>
                </a:lnTo>
                <a:lnTo>
                  <a:pt x="39522" y="143281"/>
                </a:lnTo>
                <a:lnTo>
                  <a:pt x="43154" y="138976"/>
                </a:lnTo>
                <a:lnTo>
                  <a:pt x="46474" y="132816"/>
                </a:lnTo>
                <a:lnTo>
                  <a:pt x="14617" y="132816"/>
                </a:lnTo>
                <a:lnTo>
                  <a:pt x="11226" y="132283"/>
                </a:lnTo>
                <a:lnTo>
                  <a:pt x="7327" y="131229"/>
                </a:lnTo>
                <a:close/>
              </a:path>
              <a:path w="307339" h="150495">
                <a:moveTo>
                  <a:pt x="19202" y="2374"/>
                </a:moveTo>
                <a:lnTo>
                  <a:pt x="0" y="2374"/>
                </a:lnTo>
                <a:lnTo>
                  <a:pt x="39890" y="107670"/>
                </a:lnTo>
                <a:lnTo>
                  <a:pt x="38633" y="111036"/>
                </a:lnTo>
                <a:lnTo>
                  <a:pt x="21488" y="132816"/>
                </a:lnTo>
                <a:lnTo>
                  <a:pt x="46474" y="132816"/>
                </a:lnTo>
                <a:lnTo>
                  <a:pt x="64433" y="87579"/>
                </a:lnTo>
                <a:lnTo>
                  <a:pt x="48704" y="87579"/>
                </a:lnTo>
                <a:lnTo>
                  <a:pt x="46963" y="81271"/>
                </a:lnTo>
                <a:lnTo>
                  <a:pt x="45113" y="75110"/>
                </a:lnTo>
                <a:lnTo>
                  <a:pt x="43153" y="69098"/>
                </a:lnTo>
                <a:lnTo>
                  <a:pt x="41084" y="63233"/>
                </a:lnTo>
                <a:lnTo>
                  <a:pt x="19202" y="2374"/>
                </a:lnTo>
                <a:close/>
              </a:path>
              <a:path w="307339" h="150495">
                <a:moveTo>
                  <a:pt x="96304" y="2374"/>
                </a:moveTo>
                <a:lnTo>
                  <a:pt x="78486" y="2374"/>
                </a:lnTo>
                <a:lnTo>
                  <a:pt x="56019" y="63627"/>
                </a:lnTo>
                <a:lnTo>
                  <a:pt x="53187" y="71412"/>
                </a:lnTo>
                <a:lnTo>
                  <a:pt x="50749" y="79400"/>
                </a:lnTo>
                <a:lnTo>
                  <a:pt x="48704" y="87579"/>
                </a:lnTo>
                <a:lnTo>
                  <a:pt x="64433" y="87579"/>
                </a:lnTo>
                <a:lnTo>
                  <a:pt x="96304" y="2374"/>
                </a:lnTo>
                <a:close/>
              </a:path>
              <a:path w="307339" h="150495">
                <a:moveTo>
                  <a:pt x="151815" y="0"/>
                </a:moveTo>
                <a:lnTo>
                  <a:pt x="111656" y="19646"/>
                </a:lnTo>
                <a:lnTo>
                  <a:pt x="102527" y="54927"/>
                </a:lnTo>
                <a:lnTo>
                  <a:pt x="103377" y="67455"/>
                </a:lnTo>
                <a:lnTo>
                  <a:pt x="123472" y="101887"/>
                </a:lnTo>
                <a:lnTo>
                  <a:pt x="151815" y="109855"/>
                </a:lnTo>
                <a:lnTo>
                  <a:pt x="158561" y="109452"/>
                </a:lnTo>
                <a:lnTo>
                  <a:pt x="188799" y="95199"/>
                </a:lnTo>
                <a:lnTo>
                  <a:pt x="142913" y="95199"/>
                </a:lnTo>
                <a:lnTo>
                  <a:pt x="135521" y="91859"/>
                </a:lnTo>
                <a:lnTo>
                  <a:pt x="120840" y="54927"/>
                </a:lnTo>
                <a:lnTo>
                  <a:pt x="121390" y="45467"/>
                </a:lnTo>
                <a:lnTo>
                  <a:pt x="142913" y="14744"/>
                </a:lnTo>
                <a:lnTo>
                  <a:pt x="187671" y="14744"/>
                </a:lnTo>
                <a:lnTo>
                  <a:pt x="187248" y="14198"/>
                </a:lnTo>
                <a:lnTo>
                  <a:pt x="179876" y="7983"/>
                </a:lnTo>
                <a:lnTo>
                  <a:pt x="171513" y="3546"/>
                </a:lnTo>
                <a:lnTo>
                  <a:pt x="162159" y="886"/>
                </a:lnTo>
                <a:lnTo>
                  <a:pt x="151815" y="0"/>
                </a:lnTo>
                <a:close/>
              </a:path>
              <a:path w="307339" h="150495">
                <a:moveTo>
                  <a:pt x="187671" y="14744"/>
                </a:moveTo>
                <a:lnTo>
                  <a:pt x="160591" y="14744"/>
                </a:lnTo>
                <a:lnTo>
                  <a:pt x="167932" y="18084"/>
                </a:lnTo>
                <a:lnTo>
                  <a:pt x="173837" y="24790"/>
                </a:lnTo>
                <a:lnTo>
                  <a:pt x="182668" y="54927"/>
                </a:lnTo>
                <a:lnTo>
                  <a:pt x="182150" y="64012"/>
                </a:lnTo>
                <a:lnTo>
                  <a:pt x="160655" y="95199"/>
                </a:lnTo>
                <a:lnTo>
                  <a:pt x="188799" y="95199"/>
                </a:lnTo>
                <a:lnTo>
                  <a:pt x="201002" y="53441"/>
                </a:lnTo>
                <a:lnTo>
                  <a:pt x="200143" y="41594"/>
                </a:lnTo>
                <a:lnTo>
                  <a:pt x="197564" y="31105"/>
                </a:lnTo>
                <a:lnTo>
                  <a:pt x="193266" y="21973"/>
                </a:lnTo>
                <a:lnTo>
                  <a:pt x="187671" y="14744"/>
                </a:lnTo>
                <a:close/>
              </a:path>
              <a:path w="307339" h="150495">
                <a:moveTo>
                  <a:pt x="239356" y="2374"/>
                </a:moveTo>
                <a:lnTo>
                  <a:pt x="221538" y="2374"/>
                </a:lnTo>
                <a:lnTo>
                  <a:pt x="221615" y="76238"/>
                </a:lnTo>
                <a:lnTo>
                  <a:pt x="245478" y="108661"/>
                </a:lnTo>
                <a:lnTo>
                  <a:pt x="251269" y="109855"/>
                </a:lnTo>
                <a:lnTo>
                  <a:pt x="257467" y="109855"/>
                </a:lnTo>
                <a:lnTo>
                  <a:pt x="267459" y="108740"/>
                </a:lnTo>
                <a:lnTo>
                  <a:pt x="276347" y="105398"/>
                </a:lnTo>
                <a:lnTo>
                  <a:pt x="284132" y="99830"/>
                </a:lnTo>
                <a:lnTo>
                  <a:pt x="288693" y="94513"/>
                </a:lnTo>
                <a:lnTo>
                  <a:pt x="255689" y="94513"/>
                </a:lnTo>
                <a:lnTo>
                  <a:pt x="251193" y="93179"/>
                </a:lnTo>
                <a:lnTo>
                  <a:pt x="239356" y="69964"/>
                </a:lnTo>
                <a:lnTo>
                  <a:pt x="239356" y="2374"/>
                </a:lnTo>
                <a:close/>
              </a:path>
              <a:path w="307339" h="150495">
                <a:moveTo>
                  <a:pt x="306755" y="92036"/>
                </a:moveTo>
                <a:lnTo>
                  <a:pt x="290817" y="92036"/>
                </a:lnTo>
                <a:lnTo>
                  <a:pt x="290817" y="107480"/>
                </a:lnTo>
                <a:lnTo>
                  <a:pt x="306755" y="107480"/>
                </a:lnTo>
                <a:lnTo>
                  <a:pt x="306755" y="92036"/>
                </a:lnTo>
                <a:close/>
              </a:path>
              <a:path w="307339" h="150495">
                <a:moveTo>
                  <a:pt x="306755" y="2374"/>
                </a:moveTo>
                <a:lnTo>
                  <a:pt x="288937" y="2374"/>
                </a:lnTo>
                <a:lnTo>
                  <a:pt x="288937" y="67652"/>
                </a:lnTo>
                <a:lnTo>
                  <a:pt x="287972" y="74498"/>
                </a:lnTo>
                <a:lnTo>
                  <a:pt x="284073" y="83934"/>
                </a:lnTo>
                <a:lnTo>
                  <a:pt x="280758" y="87668"/>
                </a:lnTo>
                <a:lnTo>
                  <a:pt x="271386" y="93141"/>
                </a:lnTo>
                <a:lnTo>
                  <a:pt x="266369" y="94513"/>
                </a:lnTo>
                <a:lnTo>
                  <a:pt x="288693" y="94513"/>
                </a:lnTo>
                <a:lnTo>
                  <a:pt x="290817" y="92036"/>
                </a:lnTo>
                <a:lnTo>
                  <a:pt x="306755" y="92036"/>
                </a:lnTo>
                <a:lnTo>
                  <a:pt x="306755" y="2374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72790" y="5784951"/>
            <a:ext cx="276860" cy="109855"/>
          </a:xfrm>
          <a:custGeom>
            <a:avLst/>
            <a:gdLst/>
            <a:ahLst/>
            <a:cxnLst/>
            <a:rect l="l" t="t" r="r" b="b"/>
            <a:pathLst>
              <a:path w="276860" h="109854">
                <a:moveTo>
                  <a:pt x="87553" y="14744"/>
                </a:moveTo>
                <a:lnTo>
                  <a:pt x="56870" y="14744"/>
                </a:lnTo>
                <a:lnTo>
                  <a:pt x="63639" y="16751"/>
                </a:lnTo>
                <a:lnTo>
                  <a:pt x="71551" y="23748"/>
                </a:lnTo>
                <a:lnTo>
                  <a:pt x="73240" y="28867"/>
                </a:lnTo>
                <a:lnTo>
                  <a:pt x="73139" y="40766"/>
                </a:lnTo>
                <a:lnTo>
                  <a:pt x="67331" y="42488"/>
                </a:lnTo>
                <a:lnTo>
                  <a:pt x="60101" y="44088"/>
                </a:lnTo>
                <a:lnTo>
                  <a:pt x="51449" y="45564"/>
                </a:lnTo>
                <a:lnTo>
                  <a:pt x="41376" y="46913"/>
                </a:lnTo>
                <a:lnTo>
                  <a:pt x="34315" y="47764"/>
                </a:lnTo>
                <a:lnTo>
                  <a:pt x="29032" y="48653"/>
                </a:lnTo>
                <a:lnTo>
                  <a:pt x="0" y="74625"/>
                </a:lnTo>
                <a:lnTo>
                  <a:pt x="0" y="88544"/>
                </a:lnTo>
                <a:lnTo>
                  <a:pt x="35928" y="109854"/>
                </a:lnTo>
                <a:lnTo>
                  <a:pt x="42926" y="109854"/>
                </a:lnTo>
                <a:lnTo>
                  <a:pt x="49466" y="108699"/>
                </a:lnTo>
                <a:lnTo>
                  <a:pt x="61671" y="104076"/>
                </a:lnTo>
                <a:lnTo>
                  <a:pt x="68021" y="100126"/>
                </a:lnTo>
                <a:lnTo>
                  <a:pt x="72996" y="95897"/>
                </a:lnTo>
                <a:lnTo>
                  <a:pt x="33261" y="95897"/>
                </a:lnTo>
                <a:lnTo>
                  <a:pt x="27990" y="94310"/>
                </a:lnTo>
                <a:lnTo>
                  <a:pt x="20802" y="87985"/>
                </a:lnTo>
                <a:lnTo>
                  <a:pt x="19120" y="84289"/>
                </a:lnTo>
                <a:lnTo>
                  <a:pt x="18999" y="76174"/>
                </a:lnTo>
                <a:lnTo>
                  <a:pt x="19824" y="73355"/>
                </a:lnTo>
                <a:lnTo>
                  <a:pt x="44043" y="61455"/>
                </a:lnTo>
                <a:lnTo>
                  <a:pt x="53135" y="59998"/>
                </a:lnTo>
                <a:lnTo>
                  <a:pt x="61015" y="58389"/>
                </a:lnTo>
                <a:lnTo>
                  <a:pt x="67684" y="56631"/>
                </a:lnTo>
                <a:lnTo>
                  <a:pt x="73139" y="54724"/>
                </a:lnTo>
                <a:lnTo>
                  <a:pt x="91147" y="54724"/>
                </a:lnTo>
                <a:lnTo>
                  <a:pt x="91147" y="31762"/>
                </a:lnTo>
                <a:lnTo>
                  <a:pt x="90855" y="26288"/>
                </a:lnTo>
                <a:lnTo>
                  <a:pt x="90258" y="23253"/>
                </a:lnTo>
                <a:lnTo>
                  <a:pt x="89204" y="18376"/>
                </a:lnTo>
                <a:lnTo>
                  <a:pt x="87553" y="14744"/>
                </a:lnTo>
                <a:close/>
              </a:path>
              <a:path w="276860" h="109854">
                <a:moveTo>
                  <a:pt x="92252" y="94513"/>
                </a:moveTo>
                <a:lnTo>
                  <a:pt x="74625" y="94513"/>
                </a:lnTo>
                <a:lnTo>
                  <a:pt x="75158" y="99466"/>
                </a:lnTo>
                <a:lnTo>
                  <a:pt x="76339" y="103784"/>
                </a:lnTo>
                <a:lnTo>
                  <a:pt x="78193" y="107480"/>
                </a:lnTo>
                <a:lnTo>
                  <a:pt x="96799" y="107480"/>
                </a:lnTo>
                <a:lnTo>
                  <a:pt x="94551" y="103454"/>
                </a:lnTo>
                <a:lnTo>
                  <a:pt x="93052" y="99250"/>
                </a:lnTo>
                <a:lnTo>
                  <a:pt x="92290" y="94856"/>
                </a:lnTo>
                <a:lnTo>
                  <a:pt x="92252" y="94513"/>
                </a:lnTo>
                <a:close/>
              </a:path>
              <a:path w="276860" h="109854">
                <a:moveTo>
                  <a:pt x="91147" y="54724"/>
                </a:moveTo>
                <a:lnTo>
                  <a:pt x="73139" y="54724"/>
                </a:lnTo>
                <a:lnTo>
                  <a:pt x="73139" y="69113"/>
                </a:lnTo>
                <a:lnTo>
                  <a:pt x="72186" y="75044"/>
                </a:lnTo>
                <a:lnTo>
                  <a:pt x="67767" y="84289"/>
                </a:lnTo>
                <a:lnTo>
                  <a:pt x="63842" y="88391"/>
                </a:lnTo>
                <a:lnTo>
                  <a:pt x="53149" y="94399"/>
                </a:lnTo>
                <a:lnTo>
                  <a:pt x="47040" y="95897"/>
                </a:lnTo>
                <a:lnTo>
                  <a:pt x="72996" y="95897"/>
                </a:lnTo>
                <a:lnTo>
                  <a:pt x="74625" y="94513"/>
                </a:lnTo>
                <a:lnTo>
                  <a:pt x="92252" y="94513"/>
                </a:lnTo>
                <a:lnTo>
                  <a:pt x="91790" y="90427"/>
                </a:lnTo>
                <a:lnTo>
                  <a:pt x="91433" y="83713"/>
                </a:lnTo>
                <a:lnTo>
                  <a:pt x="91254" y="76174"/>
                </a:lnTo>
                <a:lnTo>
                  <a:pt x="91147" y="54724"/>
                </a:lnTo>
                <a:close/>
              </a:path>
              <a:path w="276860" h="109854">
                <a:moveTo>
                  <a:pt x="59448" y="0"/>
                </a:moveTo>
                <a:lnTo>
                  <a:pt x="41440" y="0"/>
                </a:lnTo>
                <a:lnTo>
                  <a:pt x="33489" y="1231"/>
                </a:lnTo>
                <a:lnTo>
                  <a:pt x="3073" y="32359"/>
                </a:lnTo>
                <a:lnTo>
                  <a:pt x="20485" y="34734"/>
                </a:lnTo>
                <a:lnTo>
                  <a:pt x="22402" y="27279"/>
                </a:lnTo>
                <a:lnTo>
                  <a:pt x="25349" y="22085"/>
                </a:lnTo>
                <a:lnTo>
                  <a:pt x="33337" y="16205"/>
                </a:lnTo>
                <a:lnTo>
                  <a:pt x="39522" y="14744"/>
                </a:lnTo>
                <a:lnTo>
                  <a:pt x="87553" y="14744"/>
                </a:lnTo>
                <a:lnTo>
                  <a:pt x="87363" y="14325"/>
                </a:lnTo>
                <a:lnTo>
                  <a:pt x="82080" y="7924"/>
                </a:lnTo>
                <a:lnTo>
                  <a:pt x="77952" y="5270"/>
                </a:lnTo>
                <a:lnTo>
                  <a:pt x="66738" y="1054"/>
                </a:lnTo>
                <a:lnTo>
                  <a:pt x="59448" y="0"/>
                </a:lnTo>
                <a:close/>
              </a:path>
              <a:path w="276860" h="109854">
                <a:moveTo>
                  <a:pt x="134645" y="2374"/>
                </a:moveTo>
                <a:lnTo>
                  <a:pt x="118618" y="2374"/>
                </a:lnTo>
                <a:lnTo>
                  <a:pt x="118618" y="107480"/>
                </a:lnTo>
                <a:lnTo>
                  <a:pt x="136436" y="107480"/>
                </a:lnTo>
                <a:lnTo>
                  <a:pt x="136436" y="44932"/>
                </a:lnTo>
                <a:lnTo>
                  <a:pt x="137426" y="37998"/>
                </a:lnTo>
                <a:lnTo>
                  <a:pt x="152628" y="18402"/>
                </a:lnTo>
                <a:lnTo>
                  <a:pt x="171016" y="18402"/>
                </a:lnTo>
                <a:lnTo>
                  <a:pt x="134645" y="18300"/>
                </a:lnTo>
                <a:lnTo>
                  <a:pt x="134645" y="2374"/>
                </a:lnTo>
                <a:close/>
              </a:path>
              <a:path w="276860" h="109854">
                <a:moveTo>
                  <a:pt x="171016" y="18402"/>
                </a:moveTo>
                <a:lnTo>
                  <a:pt x="160870" y="18402"/>
                </a:lnTo>
                <a:lnTo>
                  <a:pt x="165227" y="19697"/>
                </a:lnTo>
                <a:lnTo>
                  <a:pt x="169583" y="22263"/>
                </a:lnTo>
                <a:lnTo>
                  <a:pt x="171016" y="18402"/>
                </a:lnTo>
                <a:close/>
              </a:path>
              <a:path w="276860" h="109854">
                <a:moveTo>
                  <a:pt x="163423" y="0"/>
                </a:moveTo>
                <a:lnTo>
                  <a:pt x="153250" y="0"/>
                </a:lnTo>
                <a:lnTo>
                  <a:pt x="149440" y="1181"/>
                </a:lnTo>
                <a:lnTo>
                  <a:pt x="142519" y="5930"/>
                </a:lnTo>
                <a:lnTo>
                  <a:pt x="138734" y="10845"/>
                </a:lnTo>
                <a:lnTo>
                  <a:pt x="134645" y="18300"/>
                </a:lnTo>
                <a:lnTo>
                  <a:pt x="171054" y="18300"/>
                </a:lnTo>
                <a:lnTo>
                  <a:pt x="175717" y="5740"/>
                </a:lnTo>
                <a:lnTo>
                  <a:pt x="169519" y="1904"/>
                </a:lnTo>
                <a:lnTo>
                  <a:pt x="163423" y="0"/>
                </a:lnTo>
                <a:close/>
              </a:path>
              <a:path w="276860" h="109854">
                <a:moveTo>
                  <a:pt x="229019" y="0"/>
                </a:moveTo>
                <a:lnTo>
                  <a:pt x="193586" y="14643"/>
                </a:lnTo>
                <a:lnTo>
                  <a:pt x="180007" y="54724"/>
                </a:lnTo>
                <a:lnTo>
                  <a:pt x="180041" y="57365"/>
                </a:lnTo>
                <a:lnTo>
                  <a:pt x="193446" y="95656"/>
                </a:lnTo>
                <a:lnTo>
                  <a:pt x="230009" y="109854"/>
                </a:lnTo>
                <a:lnTo>
                  <a:pt x="238755" y="109297"/>
                </a:lnTo>
                <a:lnTo>
                  <a:pt x="266164" y="95211"/>
                </a:lnTo>
                <a:lnTo>
                  <a:pt x="221335" y="95211"/>
                </a:lnTo>
                <a:lnTo>
                  <a:pt x="214007" y="92138"/>
                </a:lnTo>
                <a:lnTo>
                  <a:pt x="198335" y="59474"/>
                </a:lnTo>
                <a:lnTo>
                  <a:pt x="276720" y="59474"/>
                </a:lnTo>
                <a:lnTo>
                  <a:pt x="276821" y="54724"/>
                </a:lnTo>
                <a:lnTo>
                  <a:pt x="276150" y="44830"/>
                </a:lnTo>
                <a:lnTo>
                  <a:pt x="199326" y="44830"/>
                </a:lnTo>
                <a:lnTo>
                  <a:pt x="199923" y="35661"/>
                </a:lnTo>
                <a:lnTo>
                  <a:pt x="203009" y="28333"/>
                </a:lnTo>
                <a:lnTo>
                  <a:pt x="214160" y="17386"/>
                </a:lnTo>
                <a:lnTo>
                  <a:pt x="221043" y="14643"/>
                </a:lnTo>
                <a:lnTo>
                  <a:pt x="263677" y="14643"/>
                </a:lnTo>
                <a:lnTo>
                  <a:pt x="263461" y="14350"/>
                </a:lnTo>
                <a:lnTo>
                  <a:pt x="256301" y="8068"/>
                </a:lnTo>
                <a:lnTo>
                  <a:pt x="248173" y="3584"/>
                </a:lnTo>
                <a:lnTo>
                  <a:pt x="239079" y="895"/>
                </a:lnTo>
                <a:lnTo>
                  <a:pt x="229019" y="0"/>
                </a:lnTo>
                <a:close/>
              </a:path>
              <a:path w="276860" h="109854">
                <a:moveTo>
                  <a:pt x="257822" y="73634"/>
                </a:moveTo>
                <a:lnTo>
                  <a:pt x="255117" y="81152"/>
                </a:lnTo>
                <a:lnTo>
                  <a:pt x="251460" y="86626"/>
                </a:lnTo>
                <a:lnTo>
                  <a:pt x="242214" y="93484"/>
                </a:lnTo>
                <a:lnTo>
                  <a:pt x="236639" y="95211"/>
                </a:lnTo>
                <a:lnTo>
                  <a:pt x="266164" y="95211"/>
                </a:lnTo>
                <a:lnTo>
                  <a:pt x="270017" y="90235"/>
                </a:lnTo>
                <a:lnTo>
                  <a:pt x="273586" y="83523"/>
                </a:lnTo>
                <a:lnTo>
                  <a:pt x="276225" y="75907"/>
                </a:lnTo>
                <a:lnTo>
                  <a:pt x="257822" y="73634"/>
                </a:lnTo>
                <a:close/>
              </a:path>
              <a:path w="276860" h="109854">
                <a:moveTo>
                  <a:pt x="263677" y="14643"/>
                </a:moveTo>
                <a:lnTo>
                  <a:pt x="238264" y="14643"/>
                </a:lnTo>
                <a:lnTo>
                  <a:pt x="245618" y="18072"/>
                </a:lnTo>
                <a:lnTo>
                  <a:pt x="251294" y="24942"/>
                </a:lnTo>
                <a:lnTo>
                  <a:pt x="254990" y="29362"/>
                </a:lnTo>
                <a:lnTo>
                  <a:pt x="257225" y="35991"/>
                </a:lnTo>
                <a:lnTo>
                  <a:pt x="258025" y="44830"/>
                </a:lnTo>
                <a:lnTo>
                  <a:pt x="276150" y="44830"/>
                </a:lnTo>
                <a:lnTo>
                  <a:pt x="275988" y="42442"/>
                </a:lnTo>
                <a:lnTo>
                  <a:pt x="273484" y="31618"/>
                </a:lnTo>
                <a:lnTo>
                  <a:pt x="269310" y="22254"/>
                </a:lnTo>
                <a:lnTo>
                  <a:pt x="263677" y="14643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9785" y="5991184"/>
            <a:ext cx="804545" cy="187960"/>
          </a:xfrm>
          <a:custGeom>
            <a:avLst/>
            <a:gdLst/>
            <a:ahLst/>
            <a:cxnLst/>
            <a:rect l="l" t="t" r="r" b="b"/>
            <a:pathLst>
              <a:path w="804544" h="187960">
                <a:moveTo>
                  <a:pt x="49288" y="37604"/>
                </a:moveTo>
                <a:lnTo>
                  <a:pt x="9129" y="57251"/>
                </a:lnTo>
                <a:lnTo>
                  <a:pt x="0" y="92532"/>
                </a:lnTo>
                <a:lnTo>
                  <a:pt x="850" y="105067"/>
                </a:lnTo>
                <a:lnTo>
                  <a:pt x="20944" y="139503"/>
                </a:lnTo>
                <a:lnTo>
                  <a:pt x="49288" y="147459"/>
                </a:lnTo>
                <a:lnTo>
                  <a:pt x="56032" y="147057"/>
                </a:lnTo>
                <a:lnTo>
                  <a:pt x="86272" y="132816"/>
                </a:lnTo>
                <a:lnTo>
                  <a:pt x="40386" y="132816"/>
                </a:lnTo>
                <a:lnTo>
                  <a:pt x="32983" y="129451"/>
                </a:lnTo>
                <a:lnTo>
                  <a:pt x="18313" y="92532"/>
                </a:lnTo>
                <a:lnTo>
                  <a:pt x="18863" y="83073"/>
                </a:lnTo>
                <a:lnTo>
                  <a:pt x="40386" y="52349"/>
                </a:lnTo>
                <a:lnTo>
                  <a:pt x="85143" y="52349"/>
                </a:lnTo>
                <a:lnTo>
                  <a:pt x="84721" y="51803"/>
                </a:lnTo>
                <a:lnTo>
                  <a:pt x="77349" y="45593"/>
                </a:lnTo>
                <a:lnTo>
                  <a:pt x="68986" y="41155"/>
                </a:lnTo>
                <a:lnTo>
                  <a:pt x="59632" y="38492"/>
                </a:lnTo>
                <a:lnTo>
                  <a:pt x="49288" y="37604"/>
                </a:lnTo>
                <a:close/>
              </a:path>
              <a:path w="804544" h="187960">
                <a:moveTo>
                  <a:pt x="85143" y="52349"/>
                </a:moveTo>
                <a:lnTo>
                  <a:pt x="58064" y="52349"/>
                </a:lnTo>
                <a:lnTo>
                  <a:pt x="65405" y="55702"/>
                </a:lnTo>
                <a:lnTo>
                  <a:pt x="71310" y="62395"/>
                </a:lnTo>
                <a:lnTo>
                  <a:pt x="80128" y="92532"/>
                </a:lnTo>
                <a:lnTo>
                  <a:pt x="79612" y="101617"/>
                </a:lnTo>
                <a:lnTo>
                  <a:pt x="58127" y="132816"/>
                </a:lnTo>
                <a:lnTo>
                  <a:pt x="86272" y="132816"/>
                </a:lnTo>
                <a:lnTo>
                  <a:pt x="98475" y="91046"/>
                </a:lnTo>
                <a:lnTo>
                  <a:pt x="97616" y="79206"/>
                </a:lnTo>
                <a:lnTo>
                  <a:pt x="95037" y="68719"/>
                </a:lnTo>
                <a:lnTo>
                  <a:pt x="90739" y="59585"/>
                </a:lnTo>
                <a:lnTo>
                  <a:pt x="85143" y="52349"/>
                </a:lnTo>
                <a:close/>
              </a:path>
              <a:path w="804544" h="187960">
                <a:moveTo>
                  <a:pt x="156673" y="131927"/>
                </a:moveTo>
                <a:lnTo>
                  <a:pt x="135839" y="131927"/>
                </a:lnTo>
                <a:lnTo>
                  <a:pt x="141635" y="138721"/>
                </a:lnTo>
                <a:lnTo>
                  <a:pt x="148432" y="143575"/>
                </a:lnTo>
                <a:lnTo>
                  <a:pt x="156232" y="146488"/>
                </a:lnTo>
                <a:lnTo>
                  <a:pt x="165036" y="147459"/>
                </a:lnTo>
                <a:lnTo>
                  <a:pt x="174054" y="146538"/>
                </a:lnTo>
                <a:lnTo>
                  <a:pt x="182403" y="143773"/>
                </a:lnTo>
                <a:lnTo>
                  <a:pt x="190086" y="139165"/>
                </a:lnTo>
                <a:lnTo>
                  <a:pt x="196993" y="132816"/>
                </a:lnTo>
                <a:lnTo>
                  <a:pt x="163550" y="132816"/>
                </a:lnTo>
                <a:lnTo>
                  <a:pt x="156742" y="131956"/>
                </a:lnTo>
                <a:close/>
              </a:path>
              <a:path w="804544" h="187960">
                <a:moveTo>
                  <a:pt x="137121" y="0"/>
                </a:moveTo>
                <a:lnTo>
                  <a:pt x="119303" y="0"/>
                </a:lnTo>
                <a:lnTo>
                  <a:pt x="119303" y="145084"/>
                </a:lnTo>
                <a:lnTo>
                  <a:pt x="135839" y="145084"/>
                </a:lnTo>
                <a:lnTo>
                  <a:pt x="135839" y="131927"/>
                </a:lnTo>
                <a:lnTo>
                  <a:pt x="156673" y="131927"/>
                </a:lnTo>
                <a:lnTo>
                  <a:pt x="135661" y="92430"/>
                </a:lnTo>
                <a:lnTo>
                  <a:pt x="135683" y="90944"/>
                </a:lnTo>
                <a:lnTo>
                  <a:pt x="156552" y="52247"/>
                </a:lnTo>
                <a:lnTo>
                  <a:pt x="198337" y="52247"/>
                </a:lnTo>
                <a:lnTo>
                  <a:pt x="197945" y="51752"/>
                </a:lnTo>
                <a:lnTo>
                  <a:pt x="137121" y="51752"/>
                </a:lnTo>
                <a:lnTo>
                  <a:pt x="137121" y="0"/>
                </a:lnTo>
                <a:close/>
              </a:path>
              <a:path w="804544" h="187960">
                <a:moveTo>
                  <a:pt x="198337" y="52247"/>
                </a:moveTo>
                <a:lnTo>
                  <a:pt x="172059" y="52247"/>
                </a:lnTo>
                <a:lnTo>
                  <a:pt x="178638" y="55511"/>
                </a:lnTo>
                <a:lnTo>
                  <a:pt x="184086" y="62052"/>
                </a:lnTo>
                <a:lnTo>
                  <a:pt x="192252" y="92430"/>
                </a:lnTo>
                <a:lnTo>
                  <a:pt x="191719" y="101855"/>
                </a:lnTo>
                <a:lnTo>
                  <a:pt x="171335" y="132816"/>
                </a:lnTo>
                <a:lnTo>
                  <a:pt x="196993" y="132816"/>
                </a:lnTo>
                <a:lnTo>
                  <a:pt x="210366" y="92430"/>
                </a:lnTo>
                <a:lnTo>
                  <a:pt x="210367" y="82710"/>
                </a:lnTo>
                <a:lnTo>
                  <a:pt x="209410" y="76238"/>
                </a:lnTo>
                <a:lnTo>
                  <a:pt x="205181" y="62903"/>
                </a:lnTo>
                <a:lnTo>
                  <a:pt x="202260" y="57213"/>
                </a:lnTo>
                <a:lnTo>
                  <a:pt x="198337" y="52247"/>
                </a:lnTo>
                <a:close/>
              </a:path>
              <a:path w="804544" h="187960">
                <a:moveTo>
                  <a:pt x="172389" y="37604"/>
                </a:moveTo>
                <a:lnTo>
                  <a:pt x="165925" y="37604"/>
                </a:lnTo>
                <a:lnTo>
                  <a:pt x="157553" y="38488"/>
                </a:lnTo>
                <a:lnTo>
                  <a:pt x="149961" y="41140"/>
                </a:lnTo>
                <a:lnTo>
                  <a:pt x="143151" y="45561"/>
                </a:lnTo>
                <a:lnTo>
                  <a:pt x="137121" y="51752"/>
                </a:lnTo>
                <a:lnTo>
                  <a:pt x="197945" y="51752"/>
                </a:lnTo>
                <a:lnTo>
                  <a:pt x="194805" y="47777"/>
                </a:lnTo>
                <a:lnTo>
                  <a:pt x="190055" y="44119"/>
                </a:lnTo>
                <a:lnTo>
                  <a:pt x="178511" y="38900"/>
                </a:lnTo>
                <a:lnTo>
                  <a:pt x="172389" y="37604"/>
                </a:lnTo>
                <a:close/>
              </a:path>
              <a:path w="804544" h="187960">
                <a:moveTo>
                  <a:pt x="253161" y="53835"/>
                </a:moveTo>
                <a:lnTo>
                  <a:pt x="235445" y="53835"/>
                </a:lnTo>
                <a:lnTo>
                  <a:pt x="235445" y="124993"/>
                </a:lnTo>
                <a:lnTo>
                  <a:pt x="253720" y="146469"/>
                </a:lnTo>
                <a:lnTo>
                  <a:pt x="264147" y="146469"/>
                </a:lnTo>
                <a:lnTo>
                  <a:pt x="268643" y="145948"/>
                </a:lnTo>
                <a:lnTo>
                  <a:pt x="273646" y="144881"/>
                </a:lnTo>
                <a:lnTo>
                  <a:pt x="271195" y="129844"/>
                </a:lnTo>
                <a:lnTo>
                  <a:pt x="260616" y="129844"/>
                </a:lnTo>
                <a:lnTo>
                  <a:pt x="258597" y="129412"/>
                </a:lnTo>
                <a:lnTo>
                  <a:pt x="255752" y="127698"/>
                </a:lnTo>
                <a:lnTo>
                  <a:pt x="254736" y="126542"/>
                </a:lnTo>
                <a:lnTo>
                  <a:pt x="253479" y="123647"/>
                </a:lnTo>
                <a:lnTo>
                  <a:pt x="253161" y="120370"/>
                </a:lnTo>
                <a:lnTo>
                  <a:pt x="253161" y="53835"/>
                </a:lnTo>
                <a:close/>
              </a:path>
              <a:path w="804544" h="187960">
                <a:moveTo>
                  <a:pt x="271081" y="129146"/>
                </a:moveTo>
                <a:lnTo>
                  <a:pt x="267843" y="129616"/>
                </a:lnTo>
                <a:lnTo>
                  <a:pt x="265239" y="129844"/>
                </a:lnTo>
                <a:lnTo>
                  <a:pt x="271195" y="129844"/>
                </a:lnTo>
                <a:lnTo>
                  <a:pt x="271081" y="129146"/>
                </a:lnTo>
                <a:close/>
              </a:path>
              <a:path w="804544" h="187960">
                <a:moveTo>
                  <a:pt x="271081" y="39979"/>
                </a:moveTo>
                <a:lnTo>
                  <a:pt x="222389" y="39979"/>
                </a:lnTo>
                <a:lnTo>
                  <a:pt x="222389" y="53835"/>
                </a:lnTo>
                <a:lnTo>
                  <a:pt x="271081" y="53835"/>
                </a:lnTo>
                <a:lnTo>
                  <a:pt x="271081" y="39979"/>
                </a:lnTo>
                <a:close/>
              </a:path>
              <a:path w="804544" h="187960">
                <a:moveTo>
                  <a:pt x="253161" y="3263"/>
                </a:moveTo>
                <a:lnTo>
                  <a:pt x="235445" y="13944"/>
                </a:lnTo>
                <a:lnTo>
                  <a:pt x="235445" y="39979"/>
                </a:lnTo>
                <a:lnTo>
                  <a:pt x="253161" y="39979"/>
                </a:lnTo>
                <a:lnTo>
                  <a:pt x="253161" y="3263"/>
                </a:lnTo>
                <a:close/>
              </a:path>
              <a:path w="804544" h="187960">
                <a:moveTo>
                  <a:pt x="370074" y="52349"/>
                </a:moveTo>
                <a:lnTo>
                  <a:pt x="339407" y="52349"/>
                </a:lnTo>
                <a:lnTo>
                  <a:pt x="346176" y="54368"/>
                </a:lnTo>
                <a:lnTo>
                  <a:pt x="354088" y="61353"/>
                </a:lnTo>
                <a:lnTo>
                  <a:pt x="355777" y="66471"/>
                </a:lnTo>
                <a:lnTo>
                  <a:pt x="355676" y="78384"/>
                </a:lnTo>
                <a:lnTo>
                  <a:pt x="349868" y="80103"/>
                </a:lnTo>
                <a:lnTo>
                  <a:pt x="342636" y="81699"/>
                </a:lnTo>
                <a:lnTo>
                  <a:pt x="333980" y="83170"/>
                </a:lnTo>
                <a:lnTo>
                  <a:pt x="323900" y="84518"/>
                </a:lnTo>
                <a:lnTo>
                  <a:pt x="316839" y="85369"/>
                </a:lnTo>
                <a:lnTo>
                  <a:pt x="311569" y="86258"/>
                </a:lnTo>
                <a:lnTo>
                  <a:pt x="282536" y="112229"/>
                </a:lnTo>
                <a:lnTo>
                  <a:pt x="282536" y="126149"/>
                </a:lnTo>
                <a:lnTo>
                  <a:pt x="318465" y="147459"/>
                </a:lnTo>
                <a:lnTo>
                  <a:pt x="325450" y="147459"/>
                </a:lnTo>
                <a:lnTo>
                  <a:pt x="332003" y="146303"/>
                </a:lnTo>
                <a:lnTo>
                  <a:pt x="344208" y="141681"/>
                </a:lnTo>
                <a:lnTo>
                  <a:pt x="350558" y="137731"/>
                </a:lnTo>
                <a:lnTo>
                  <a:pt x="355533" y="133502"/>
                </a:lnTo>
                <a:lnTo>
                  <a:pt x="315785" y="133502"/>
                </a:lnTo>
                <a:lnTo>
                  <a:pt x="310527" y="131927"/>
                </a:lnTo>
                <a:lnTo>
                  <a:pt x="303339" y="125590"/>
                </a:lnTo>
                <a:lnTo>
                  <a:pt x="301657" y="121894"/>
                </a:lnTo>
                <a:lnTo>
                  <a:pt x="301536" y="113779"/>
                </a:lnTo>
                <a:lnTo>
                  <a:pt x="302361" y="110959"/>
                </a:lnTo>
                <a:lnTo>
                  <a:pt x="326580" y="99059"/>
                </a:lnTo>
                <a:lnTo>
                  <a:pt x="335671" y="97602"/>
                </a:lnTo>
                <a:lnTo>
                  <a:pt x="343552" y="95994"/>
                </a:lnTo>
                <a:lnTo>
                  <a:pt x="350220" y="94236"/>
                </a:lnTo>
                <a:lnTo>
                  <a:pt x="355676" y="92328"/>
                </a:lnTo>
                <a:lnTo>
                  <a:pt x="373684" y="92328"/>
                </a:lnTo>
                <a:lnTo>
                  <a:pt x="373684" y="69367"/>
                </a:lnTo>
                <a:lnTo>
                  <a:pt x="373392" y="63893"/>
                </a:lnTo>
                <a:lnTo>
                  <a:pt x="372795" y="60858"/>
                </a:lnTo>
                <a:lnTo>
                  <a:pt x="371741" y="55981"/>
                </a:lnTo>
                <a:lnTo>
                  <a:pt x="370074" y="52349"/>
                </a:lnTo>
                <a:close/>
              </a:path>
              <a:path w="804544" h="187960">
                <a:moveTo>
                  <a:pt x="374789" y="132118"/>
                </a:moveTo>
                <a:lnTo>
                  <a:pt x="357162" y="132118"/>
                </a:lnTo>
                <a:lnTo>
                  <a:pt x="357682" y="137071"/>
                </a:lnTo>
                <a:lnTo>
                  <a:pt x="358876" y="141389"/>
                </a:lnTo>
                <a:lnTo>
                  <a:pt x="360718" y="145084"/>
                </a:lnTo>
                <a:lnTo>
                  <a:pt x="379323" y="145084"/>
                </a:lnTo>
                <a:lnTo>
                  <a:pt x="377088" y="141058"/>
                </a:lnTo>
                <a:lnTo>
                  <a:pt x="375577" y="136855"/>
                </a:lnTo>
                <a:lnTo>
                  <a:pt x="374827" y="132460"/>
                </a:lnTo>
                <a:lnTo>
                  <a:pt x="374789" y="132118"/>
                </a:lnTo>
                <a:close/>
              </a:path>
              <a:path w="804544" h="187960">
                <a:moveTo>
                  <a:pt x="373684" y="92328"/>
                </a:moveTo>
                <a:lnTo>
                  <a:pt x="355676" y="92328"/>
                </a:lnTo>
                <a:lnTo>
                  <a:pt x="355676" y="106718"/>
                </a:lnTo>
                <a:lnTo>
                  <a:pt x="354711" y="112661"/>
                </a:lnTo>
                <a:lnTo>
                  <a:pt x="329577" y="133502"/>
                </a:lnTo>
                <a:lnTo>
                  <a:pt x="355533" y="133502"/>
                </a:lnTo>
                <a:lnTo>
                  <a:pt x="357162" y="132118"/>
                </a:lnTo>
                <a:lnTo>
                  <a:pt x="374789" y="132118"/>
                </a:lnTo>
                <a:lnTo>
                  <a:pt x="374327" y="128032"/>
                </a:lnTo>
                <a:lnTo>
                  <a:pt x="373970" y="121318"/>
                </a:lnTo>
                <a:lnTo>
                  <a:pt x="373747" y="110959"/>
                </a:lnTo>
                <a:lnTo>
                  <a:pt x="373684" y="92328"/>
                </a:lnTo>
                <a:close/>
              </a:path>
              <a:path w="804544" h="187960">
                <a:moveTo>
                  <a:pt x="341985" y="37604"/>
                </a:moveTo>
                <a:lnTo>
                  <a:pt x="323964" y="37604"/>
                </a:lnTo>
                <a:lnTo>
                  <a:pt x="316014" y="38836"/>
                </a:lnTo>
                <a:lnTo>
                  <a:pt x="285597" y="69964"/>
                </a:lnTo>
                <a:lnTo>
                  <a:pt x="303022" y="72339"/>
                </a:lnTo>
                <a:lnTo>
                  <a:pt x="304939" y="64884"/>
                </a:lnTo>
                <a:lnTo>
                  <a:pt x="307886" y="59689"/>
                </a:lnTo>
                <a:lnTo>
                  <a:pt x="315874" y="53822"/>
                </a:lnTo>
                <a:lnTo>
                  <a:pt x="322059" y="52349"/>
                </a:lnTo>
                <a:lnTo>
                  <a:pt x="370074" y="52349"/>
                </a:lnTo>
                <a:lnTo>
                  <a:pt x="369887" y="51942"/>
                </a:lnTo>
                <a:lnTo>
                  <a:pt x="364617" y="45542"/>
                </a:lnTo>
                <a:lnTo>
                  <a:pt x="360489" y="42887"/>
                </a:lnTo>
                <a:lnTo>
                  <a:pt x="349275" y="38658"/>
                </a:lnTo>
                <a:lnTo>
                  <a:pt x="341985" y="37604"/>
                </a:lnTo>
                <a:close/>
              </a:path>
              <a:path w="804544" h="187960">
                <a:moveTo>
                  <a:pt x="419265" y="0"/>
                </a:moveTo>
                <a:lnTo>
                  <a:pt x="401447" y="0"/>
                </a:lnTo>
                <a:lnTo>
                  <a:pt x="401447" y="20485"/>
                </a:lnTo>
                <a:lnTo>
                  <a:pt x="419265" y="20485"/>
                </a:lnTo>
                <a:lnTo>
                  <a:pt x="419265" y="0"/>
                </a:lnTo>
                <a:close/>
              </a:path>
              <a:path w="804544" h="187960">
                <a:moveTo>
                  <a:pt x="419265" y="39979"/>
                </a:moveTo>
                <a:lnTo>
                  <a:pt x="401447" y="39979"/>
                </a:lnTo>
                <a:lnTo>
                  <a:pt x="401447" y="145084"/>
                </a:lnTo>
                <a:lnTo>
                  <a:pt x="419265" y="145084"/>
                </a:lnTo>
                <a:lnTo>
                  <a:pt x="419265" y="39979"/>
                </a:lnTo>
                <a:close/>
              </a:path>
              <a:path w="804544" h="187960">
                <a:moveTo>
                  <a:pt x="463105" y="39979"/>
                </a:moveTo>
                <a:lnTo>
                  <a:pt x="447065" y="39979"/>
                </a:lnTo>
                <a:lnTo>
                  <a:pt x="447065" y="145084"/>
                </a:lnTo>
                <a:lnTo>
                  <a:pt x="464883" y="145084"/>
                </a:lnTo>
                <a:lnTo>
                  <a:pt x="464883" y="87680"/>
                </a:lnTo>
                <a:lnTo>
                  <a:pt x="465400" y="78395"/>
                </a:lnTo>
                <a:lnTo>
                  <a:pt x="480071" y="54927"/>
                </a:lnTo>
                <a:lnTo>
                  <a:pt x="463105" y="54927"/>
                </a:lnTo>
                <a:lnTo>
                  <a:pt x="463105" y="39979"/>
                </a:lnTo>
                <a:close/>
              </a:path>
              <a:path w="804544" h="187960">
                <a:moveTo>
                  <a:pt x="528141" y="53047"/>
                </a:moveTo>
                <a:lnTo>
                  <a:pt x="497547" y="53047"/>
                </a:lnTo>
                <a:lnTo>
                  <a:pt x="501688" y="54114"/>
                </a:lnTo>
                <a:lnTo>
                  <a:pt x="508736" y="58407"/>
                </a:lnTo>
                <a:lnTo>
                  <a:pt x="511200" y="61277"/>
                </a:lnTo>
                <a:lnTo>
                  <a:pt x="513969" y="68465"/>
                </a:lnTo>
                <a:lnTo>
                  <a:pt x="514667" y="73888"/>
                </a:lnTo>
                <a:lnTo>
                  <a:pt x="514667" y="145084"/>
                </a:lnTo>
                <a:lnTo>
                  <a:pt x="532472" y="145084"/>
                </a:lnTo>
                <a:lnTo>
                  <a:pt x="532388" y="70732"/>
                </a:lnTo>
                <a:lnTo>
                  <a:pt x="528586" y="53670"/>
                </a:lnTo>
                <a:lnTo>
                  <a:pt x="528141" y="53047"/>
                </a:lnTo>
                <a:close/>
              </a:path>
              <a:path w="804544" h="187960">
                <a:moveTo>
                  <a:pt x="502881" y="37604"/>
                </a:moveTo>
                <a:lnTo>
                  <a:pt x="496557" y="37604"/>
                </a:lnTo>
                <a:lnTo>
                  <a:pt x="486258" y="38686"/>
                </a:lnTo>
                <a:lnTo>
                  <a:pt x="477250" y="41932"/>
                </a:lnTo>
                <a:lnTo>
                  <a:pt x="469532" y="47345"/>
                </a:lnTo>
                <a:lnTo>
                  <a:pt x="463105" y="54927"/>
                </a:lnTo>
                <a:lnTo>
                  <a:pt x="480071" y="54927"/>
                </a:lnTo>
                <a:lnTo>
                  <a:pt x="485203" y="53047"/>
                </a:lnTo>
                <a:lnTo>
                  <a:pt x="528141" y="53047"/>
                </a:lnTo>
                <a:lnTo>
                  <a:pt x="523303" y="46278"/>
                </a:lnTo>
                <a:lnTo>
                  <a:pt x="519328" y="43294"/>
                </a:lnTo>
                <a:lnTo>
                  <a:pt x="508711" y="38747"/>
                </a:lnTo>
                <a:lnTo>
                  <a:pt x="502881" y="37604"/>
                </a:lnTo>
                <a:close/>
              </a:path>
              <a:path w="804544" h="187960">
                <a:moveTo>
                  <a:pt x="577761" y="0"/>
                </a:moveTo>
                <a:lnTo>
                  <a:pt x="559943" y="0"/>
                </a:lnTo>
                <a:lnTo>
                  <a:pt x="559943" y="20485"/>
                </a:lnTo>
                <a:lnTo>
                  <a:pt x="577761" y="20485"/>
                </a:lnTo>
                <a:lnTo>
                  <a:pt x="577761" y="0"/>
                </a:lnTo>
                <a:close/>
              </a:path>
              <a:path w="804544" h="187960">
                <a:moveTo>
                  <a:pt x="577761" y="39979"/>
                </a:moveTo>
                <a:lnTo>
                  <a:pt x="559943" y="39979"/>
                </a:lnTo>
                <a:lnTo>
                  <a:pt x="559943" y="145084"/>
                </a:lnTo>
                <a:lnTo>
                  <a:pt x="577761" y="145084"/>
                </a:lnTo>
                <a:lnTo>
                  <a:pt x="577761" y="39979"/>
                </a:lnTo>
                <a:close/>
              </a:path>
              <a:path w="804544" h="187960">
                <a:moveTo>
                  <a:pt x="621601" y="39979"/>
                </a:moveTo>
                <a:lnTo>
                  <a:pt x="605561" y="39979"/>
                </a:lnTo>
                <a:lnTo>
                  <a:pt x="605561" y="145084"/>
                </a:lnTo>
                <a:lnTo>
                  <a:pt x="623379" y="145084"/>
                </a:lnTo>
                <a:lnTo>
                  <a:pt x="623379" y="87680"/>
                </a:lnTo>
                <a:lnTo>
                  <a:pt x="623896" y="78395"/>
                </a:lnTo>
                <a:lnTo>
                  <a:pt x="638567" y="54927"/>
                </a:lnTo>
                <a:lnTo>
                  <a:pt x="621601" y="54927"/>
                </a:lnTo>
                <a:lnTo>
                  <a:pt x="621601" y="39979"/>
                </a:lnTo>
                <a:close/>
              </a:path>
              <a:path w="804544" h="187960">
                <a:moveTo>
                  <a:pt x="686637" y="53047"/>
                </a:moveTo>
                <a:lnTo>
                  <a:pt x="656043" y="53047"/>
                </a:lnTo>
                <a:lnTo>
                  <a:pt x="660184" y="54114"/>
                </a:lnTo>
                <a:lnTo>
                  <a:pt x="667232" y="58407"/>
                </a:lnTo>
                <a:lnTo>
                  <a:pt x="669696" y="61277"/>
                </a:lnTo>
                <a:lnTo>
                  <a:pt x="672465" y="68465"/>
                </a:lnTo>
                <a:lnTo>
                  <a:pt x="673163" y="73888"/>
                </a:lnTo>
                <a:lnTo>
                  <a:pt x="673163" y="145084"/>
                </a:lnTo>
                <a:lnTo>
                  <a:pt x="690968" y="145084"/>
                </a:lnTo>
                <a:lnTo>
                  <a:pt x="690884" y="70732"/>
                </a:lnTo>
                <a:lnTo>
                  <a:pt x="687082" y="53670"/>
                </a:lnTo>
                <a:lnTo>
                  <a:pt x="686637" y="53047"/>
                </a:lnTo>
                <a:close/>
              </a:path>
              <a:path w="804544" h="187960">
                <a:moveTo>
                  <a:pt x="661377" y="37604"/>
                </a:moveTo>
                <a:lnTo>
                  <a:pt x="655053" y="37604"/>
                </a:lnTo>
                <a:lnTo>
                  <a:pt x="644754" y="38686"/>
                </a:lnTo>
                <a:lnTo>
                  <a:pt x="635746" y="41932"/>
                </a:lnTo>
                <a:lnTo>
                  <a:pt x="628028" y="47345"/>
                </a:lnTo>
                <a:lnTo>
                  <a:pt x="621601" y="54927"/>
                </a:lnTo>
                <a:lnTo>
                  <a:pt x="638567" y="54927"/>
                </a:lnTo>
                <a:lnTo>
                  <a:pt x="643699" y="53047"/>
                </a:lnTo>
                <a:lnTo>
                  <a:pt x="686637" y="53047"/>
                </a:lnTo>
                <a:lnTo>
                  <a:pt x="681799" y="46278"/>
                </a:lnTo>
                <a:lnTo>
                  <a:pt x="677824" y="43294"/>
                </a:lnTo>
                <a:lnTo>
                  <a:pt x="667207" y="38747"/>
                </a:lnTo>
                <a:lnTo>
                  <a:pt x="661377" y="37604"/>
                </a:lnTo>
                <a:close/>
              </a:path>
              <a:path w="804544" h="187960">
                <a:moveTo>
                  <a:pt x="715073" y="153796"/>
                </a:moveTo>
                <a:lnTo>
                  <a:pt x="739641" y="185629"/>
                </a:lnTo>
                <a:lnTo>
                  <a:pt x="756640" y="187744"/>
                </a:lnTo>
                <a:lnTo>
                  <a:pt x="764243" y="187372"/>
                </a:lnTo>
                <a:lnTo>
                  <a:pt x="795285" y="172999"/>
                </a:lnTo>
                <a:lnTo>
                  <a:pt x="748893" y="172999"/>
                </a:lnTo>
                <a:lnTo>
                  <a:pt x="742848" y="171348"/>
                </a:lnTo>
                <a:lnTo>
                  <a:pt x="735126" y="165607"/>
                </a:lnTo>
                <a:lnTo>
                  <a:pt x="733120" y="161709"/>
                </a:lnTo>
                <a:lnTo>
                  <a:pt x="732396" y="156362"/>
                </a:lnTo>
                <a:lnTo>
                  <a:pt x="715073" y="153796"/>
                </a:lnTo>
                <a:close/>
              </a:path>
              <a:path w="804544" h="187960">
                <a:moveTo>
                  <a:pt x="804137" y="131330"/>
                </a:moveTo>
                <a:lnTo>
                  <a:pt x="786041" y="131330"/>
                </a:lnTo>
                <a:lnTo>
                  <a:pt x="785982" y="145084"/>
                </a:lnTo>
                <a:lnTo>
                  <a:pt x="785672" y="150558"/>
                </a:lnTo>
                <a:lnTo>
                  <a:pt x="764794" y="172999"/>
                </a:lnTo>
                <a:lnTo>
                  <a:pt x="795285" y="172999"/>
                </a:lnTo>
                <a:lnTo>
                  <a:pt x="803865" y="141177"/>
                </a:lnTo>
                <a:lnTo>
                  <a:pt x="804137" y="131330"/>
                </a:lnTo>
                <a:close/>
              </a:path>
              <a:path w="804544" h="187960">
                <a:moveTo>
                  <a:pt x="757034" y="37604"/>
                </a:moveTo>
                <a:lnTo>
                  <a:pt x="747737" y="37604"/>
                </a:lnTo>
                <a:lnTo>
                  <a:pt x="739635" y="39916"/>
                </a:lnTo>
                <a:lnTo>
                  <a:pt x="714569" y="70680"/>
                </a:lnTo>
                <a:lnTo>
                  <a:pt x="711504" y="91935"/>
                </a:lnTo>
                <a:lnTo>
                  <a:pt x="712247" y="102481"/>
                </a:lnTo>
                <a:lnTo>
                  <a:pt x="729940" y="136292"/>
                </a:lnTo>
                <a:lnTo>
                  <a:pt x="756932" y="145084"/>
                </a:lnTo>
                <a:lnTo>
                  <a:pt x="765286" y="144225"/>
                </a:lnTo>
                <a:lnTo>
                  <a:pt x="772920" y="141646"/>
                </a:lnTo>
                <a:lnTo>
                  <a:pt x="779837" y="137348"/>
                </a:lnTo>
                <a:lnTo>
                  <a:pt x="786041" y="131330"/>
                </a:lnTo>
                <a:lnTo>
                  <a:pt x="804137" y="131330"/>
                </a:lnTo>
                <a:lnTo>
                  <a:pt x="804151" y="130340"/>
                </a:lnTo>
                <a:lnTo>
                  <a:pt x="750366" y="130340"/>
                </a:lnTo>
                <a:lnTo>
                  <a:pt x="743508" y="127177"/>
                </a:lnTo>
                <a:lnTo>
                  <a:pt x="729818" y="90652"/>
                </a:lnTo>
                <a:lnTo>
                  <a:pt x="730337" y="81732"/>
                </a:lnTo>
                <a:lnTo>
                  <a:pt x="750404" y="52349"/>
                </a:lnTo>
                <a:lnTo>
                  <a:pt x="787431" y="52349"/>
                </a:lnTo>
                <a:lnTo>
                  <a:pt x="781271" y="46064"/>
                </a:lnTo>
                <a:lnTo>
                  <a:pt x="774009" y="41365"/>
                </a:lnTo>
                <a:lnTo>
                  <a:pt x="765930" y="38545"/>
                </a:lnTo>
                <a:lnTo>
                  <a:pt x="757034" y="37604"/>
                </a:lnTo>
                <a:close/>
              </a:path>
              <a:path w="804544" h="187960">
                <a:moveTo>
                  <a:pt x="787431" y="52349"/>
                </a:moveTo>
                <a:lnTo>
                  <a:pt x="766368" y="52349"/>
                </a:lnTo>
                <a:lnTo>
                  <a:pt x="773252" y="55613"/>
                </a:lnTo>
                <a:lnTo>
                  <a:pt x="778954" y="62153"/>
                </a:lnTo>
                <a:lnTo>
                  <a:pt x="782702" y="67644"/>
                </a:lnTo>
                <a:lnTo>
                  <a:pt x="785377" y="74325"/>
                </a:lnTo>
                <a:lnTo>
                  <a:pt x="786980" y="82193"/>
                </a:lnTo>
                <a:lnTo>
                  <a:pt x="787479" y="90652"/>
                </a:lnTo>
                <a:lnTo>
                  <a:pt x="787476" y="91935"/>
                </a:lnTo>
                <a:lnTo>
                  <a:pt x="766800" y="130340"/>
                </a:lnTo>
                <a:lnTo>
                  <a:pt x="804151" y="130340"/>
                </a:lnTo>
                <a:lnTo>
                  <a:pt x="804151" y="52641"/>
                </a:lnTo>
                <a:lnTo>
                  <a:pt x="787717" y="52641"/>
                </a:lnTo>
                <a:lnTo>
                  <a:pt x="787431" y="52349"/>
                </a:lnTo>
                <a:close/>
              </a:path>
              <a:path w="804544" h="187960">
                <a:moveTo>
                  <a:pt x="804151" y="39979"/>
                </a:moveTo>
                <a:lnTo>
                  <a:pt x="787717" y="39979"/>
                </a:lnTo>
                <a:lnTo>
                  <a:pt x="787717" y="52641"/>
                </a:lnTo>
                <a:lnTo>
                  <a:pt x="804151" y="52641"/>
                </a:lnTo>
                <a:lnTo>
                  <a:pt x="804151" y="39979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442618" y="6028794"/>
            <a:ext cx="382905" cy="150495"/>
          </a:xfrm>
          <a:custGeom>
            <a:avLst/>
            <a:gdLst/>
            <a:ahLst/>
            <a:cxnLst/>
            <a:rect l="l" t="t" r="r" b="b"/>
            <a:pathLst>
              <a:path w="382905" h="150495">
                <a:moveTo>
                  <a:pt x="7327" y="131229"/>
                </a:moveTo>
                <a:lnTo>
                  <a:pt x="9309" y="147955"/>
                </a:lnTo>
                <a:lnTo>
                  <a:pt x="13525" y="149402"/>
                </a:lnTo>
                <a:lnTo>
                  <a:pt x="17360" y="150126"/>
                </a:lnTo>
                <a:lnTo>
                  <a:pt x="26466" y="150126"/>
                </a:lnTo>
                <a:lnTo>
                  <a:pt x="31343" y="148767"/>
                </a:lnTo>
                <a:lnTo>
                  <a:pt x="39522" y="143281"/>
                </a:lnTo>
                <a:lnTo>
                  <a:pt x="43154" y="138976"/>
                </a:lnTo>
                <a:lnTo>
                  <a:pt x="46474" y="132816"/>
                </a:lnTo>
                <a:lnTo>
                  <a:pt x="14617" y="132816"/>
                </a:lnTo>
                <a:lnTo>
                  <a:pt x="11226" y="132283"/>
                </a:lnTo>
                <a:lnTo>
                  <a:pt x="7327" y="131229"/>
                </a:lnTo>
                <a:close/>
              </a:path>
              <a:path w="382905" h="150495">
                <a:moveTo>
                  <a:pt x="19202" y="2374"/>
                </a:moveTo>
                <a:lnTo>
                  <a:pt x="0" y="2374"/>
                </a:lnTo>
                <a:lnTo>
                  <a:pt x="39890" y="107670"/>
                </a:lnTo>
                <a:lnTo>
                  <a:pt x="38633" y="111036"/>
                </a:lnTo>
                <a:lnTo>
                  <a:pt x="21488" y="132816"/>
                </a:lnTo>
                <a:lnTo>
                  <a:pt x="46474" y="132816"/>
                </a:lnTo>
                <a:lnTo>
                  <a:pt x="64433" y="87579"/>
                </a:lnTo>
                <a:lnTo>
                  <a:pt x="48704" y="87579"/>
                </a:lnTo>
                <a:lnTo>
                  <a:pt x="46963" y="81271"/>
                </a:lnTo>
                <a:lnTo>
                  <a:pt x="45113" y="75110"/>
                </a:lnTo>
                <a:lnTo>
                  <a:pt x="43153" y="69098"/>
                </a:lnTo>
                <a:lnTo>
                  <a:pt x="41084" y="63233"/>
                </a:lnTo>
                <a:lnTo>
                  <a:pt x="19202" y="2374"/>
                </a:lnTo>
                <a:close/>
              </a:path>
              <a:path w="382905" h="150495">
                <a:moveTo>
                  <a:pt x="96304" y="2374"/>
                </a:moveTo>
                <a:lnTo>
                  <a:pt x="78486" y="2374"/>
                </a:lnTo>
                <a:lnTo>
                  <a:pt x="56019" y="63627"/>
                </a:lnTo>
                <a:lnTo>
                  <a:pt x="53187" y="71412"/>
                </a:lnTo>
                <a:lnTo>
                  <a:pt x="50749" y="79400"/>
                </a:lnTo>
                <a:lnTo>
                  <a:pt x="48704" y="87579"/>
                </a:lnTo>
                <a:lnTo>
                  <a:pt x="64433" y="87579"/>
                </a:lnTo>
                <a:lnTo>
                  <a:pt x="96304" y="2374"/>
                </a:lnTo>
                <a:close/>
              </a:path>
              <a:path w="382905" h="150495">
                <a:moveTo>
                  <a:pt x="148767" y="0"/>
                </a:moveTo>
                <a:lnTo>
                  <a:pt x="108608" y="19646"/>
                </a:lnTo>
                <a:lnTo>
                  <a:pt x="99479" y="54927"/>
                </a:lnTo>
                <a:lnTo>
                  <a:pt x="100329" y="67455"/>
                </a:lnTo>
                <a:lnTo>
                  <a:pt x="120424" y="101887"/>
                </a:lnTo>
                <a:lnTo>
                  <a:pt x="148767" y="109855"/>
                </a:lnTo>
                <a:lnTo>
                  <a:pt x="155513" y="109452"/>
                </a:lnTo>
                <a:lnTo>
                  <a:pt x="185751" y="95199"/>
                </a:lnTo>
                <a:lnTo>
                  <a:pt x="139865" y="95199"/>
                </a:lnTo>
                <a:lnTo>
                  <a:pt x="132473" y="91859"/>
                </a:lnTo>
                <a:lnTo>
                  <a:pt x="117792" y="54927"/>
                </a:lnTo>
                <a:lnTo>
                  <a:pt x="118342" y="45467"/>
                </a:lnTo>
                <a:lnTo>
                  <a:pt x="139865" y="14744"/>
                </a:lnTo>
                <a:lnTo>
                  <a:pt x="184623" y="14744"/>
                </a:lnTo>
                <a:lnTo>
                  <a:pt x="184200" y="14198"/>
                </a:lnTo>
                <a:lnTo>
                  <a:pt x="176828" y="7983"/>
                </a:lnTo>
                <a:lnTo>
                  <a:pt x="168465" y="3546"/>
                </a:lnTo>
                <a:lnTo>
                  <a:pt x="159111" y="886"/>
                </a:lnTo>
                <a:lnTo>
                  <a:pt x="148767" y="0"/>
                </a:lnTo>
                <a:close/>
              </a:path>
              <a:path w="382905" h="150495">
                <a:moveTo>
                  <a:pt x="184623" y="14744"/>
                </a:moveTo>
                <a:lnTo>
                  <a:pt x="157543" y="14744"/>
                </a:lnTo>
                <a:lnTo>
                  <a:pt x="164884" y="18084"/>
                </a:lnTo>
                <a:lnTo>
                  <a:pt x="170789" y="24790"/>
                </a:lnTo>
                <a:lnTo>
                  <a:pt x="179620" y="54927"/>
                </a:lnTo>
                <a:lnTo>
                  <a:pt x="179102" y="64012"/>
                </a:lnTo>
                <a:lnTo>
                  <a:pt x="157607" y="95199"/>
                </a:lnTo>
                <a:lnTo>
                  <a:pt x="185751" y="95199"/>
                </a:lnTo>
                <a:lnTo>
                  <a:pt x="197954" y="53441"/>
                </a:lnTo>
                <a:lnTo>
                  <a:pt x="197095" y="41594"/>
                </a:lnTo>
                <a:lnTo>
                  <a:pt x="194516" y="31105"/>
                </a:lnTo>
                <a:lnTo>
                  <a:pt x="190218" y="21973"/>
                </a:lnTo>
                <a:lnTo>
                  <a:pt x="184623" y="14744"/>
                </a:lnTo>
                <a:close/>
              </a:path>
              <a:path w="382905" h="150495">
                <a:moveTo>
                  <a:pt x="233260" y="2374"/>
                </a:moveTo>
                <a:lnTo>
                  <a:pt x="215442" y="2374"/>
                </a:lnTo>
                <a:lnTo>
                  <a:pt x="215519" y="76238"/>
                </a:lnTo>
                <a:lnTo>
                  <a:pt x="239382" y="108661"/>
                </a:lnTo>
                <a:lnTo>
                  <a:pt x="245173" y="109855"/>
                </a:lnTo>
                <a:lnTo>
                  <a:pt x="251371" y="109855"/>
                </a:lnTo>
                <a:lnTo>
                  <a:pt x="261363" y="108740"/>
                </a:lnTo>
                <a:lnTo>
                  <a:pt x="270251" y="105398"/>
                </a:lnTo>
                <a:lnTo>
                  <a:pt x="278036" y="99830"/>
                </a:lnTo>
                <a:lnTo>
                  <a:pt x="282597" y="94513"/>
                </a:lnTo>
                <a:lnTo>
                  <a:pt x="249593" y="94513"/>
                </a:lnTo>
                <a:lnTo>
                  <a:pt x="245097" y="93179"/>
                </a:lnTo>
                <a:lnTo>
                  <a:pt x="233260" y="69964"/>
                </a:lnTo>
                <a:lnTo>
                  <a:pt x="233260" y="2374"/>
                </a:lnTo>
                <a:close/>
              </a:path>
              <a:path w="382905" h="150495">
                <a:moveTo>
                  <a:pt x="300659" y="92036"/>
                </a:moveTo>
                <a:lnTo>
                  <a:pt x="284721" y="92036"/>
                </a:lnTo>
                <a:lnTo>
                  <a:pt x="284721" y="107480"/>
                </a:lnTo>
                <a:lnTo>
                  <a:pt x="300659" y="107480"/>
                </a:lnTo>
                <a:lnTo>
                  <a:pt x="300659" y="92036"/>
                </a:lnTo>
                <a:close/>
              </a:path>
              <a:path w="382905" h="150495">
                <a:moveTo>
                  <a:pt x="300659" y="2374"/>
                </a:moveTo>
                <a:lnTo>
                  <a:pt x="282841" y="2374"/>
                </a:lnTo>
                <a:lnTo>
                  <a:pt x="282841" y="67652"/>
                </a:lnTo>
                <a:lnTo>
                  <a:pt x="281876" y="74498"/>
                </a:lnTo>
                <a:lnTo>
                  <a:pt x="277977" y="83934"/>
                </a:lnTo>
                <a:lnTo>
                  <a:pt x="274662" y="87668"/>
                </a:lnTo>
                <a:lnTo>
                  <a:pt x="265290" y="93141"/>
                </a:lnTo>
                <a:lnTo>
                  <a:pt x="260273" y="94513"/>
                </a:lnTo>
                <a:lnTo>
                  <a:pt x="282597" y="94513"/>
                </a:lnTo>
                <a:lnTo>
                  <a:pt x="284721" y="92036"/>
                </a:lnTo>
                <a:lnTo>
                  <a:pt x="300659" y="92036"/>
                </a:lnTo>
                <a:lnTo>
                  <a:pt x="300659" y="2374"/>
                </a:lnTo>
                <a:close/>
              </a:path>
              <a:path w="382905" h="150495">
                <a:moveTo>
                  <a:pt x="341401" y="2374"/>
                </a:moveTo>
                <a:lnTo>
                  <a:pt x="325374" y="2374"/>
                </a:lnTo>
                <a:lnTo>
                  <a:pt x="325374" y="107480"/>
                </a:lnTo>
                <a:lnTo>
                  <a:pt x="343179" y="107480"/>
                </a:lnTo>
                <a:lnTo>
                  <a:pt x="343179" y="44932"/>
                </a:lnTo>
                <a:lnTo>
                  <a:pt x="344170" y="37998"/>
                </a:lnTo>
                <a:lnTo>
                  <a:pt x="359384" y="18402"/>
                </a:lnTo>
                <a:lnTo>
                  <a:pt x="377772" y="18402"/>
                </a:lnTo>
                <a:lnTo>
                  <a:pt x="341401" y="18300"/>
                </a:lnTo>
                <a:lnTo>
                  <a:pt x="341401" y="2374"/>
                </a:lnTo>
                <a:close/>
              </a:path>
              <a:path w="382905" h="150495">
                <a:moveTo>
                  <a:pt x="377772" y="18402"/>
                </a:moveTo>
                <a:lnTo>
                  <a:pt x="367626" y="18402"/>
                </a:lnTo>
                <a:lnTo>
                  <a:pt x="371983" y="19685"/>
                </a:lnTo>
                <a:lnTo>
                  <a:pt x="376339" y="22263"/>
                </a:lnTo>
                <a:lnTo>
                  <a:pt x="377772" y="18402"/>
                </a:lnTo>
                <a:close/>
              </a:path>
              <a:path w="382905" h="150495">
                <a:moveTo>
                  <a:pt x="370166" y="0"/>
                </a:moveTo>
                <a:lnTo>
                  <a:pt x="360006" y="0"/>
                </a:lnTo>
                <a:lnTo>
                  <a:pt x="356196" y="1181"/>
                </a:lnTo>
                <a:lnTo>
                  <a:pt x="349275" y="5930"/>
                </a:lnTo>
                <a:lnTo>
                  <a:pt x="345490" y="10845"/>
                </a:lnTo>
                <a:lnTo>
                  <a:pt x="341401" y="18300"/>
                </a:lnTo>
                <a:lnTo>
                  <a:pt x="377810" y="18300"/>
                </a:lnTo>
                <a:lnTo>
                  <a:pt x="382473" y="5740"/>
                </a:lnTo>
                <a:lnTo>
                  <a:pt x="376275" y="1905"/>
                </a:lnTo>
                <a:lnTo>
                  <a:pt x="370166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888896" y="5988702"/>
            <a:ext cx="777824" cy="1500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738323" y="5991176"/>
            <a:ext cx="701040" cy="187960"/>
          </a:xfrm>
          <a:custGeom>
            <a:avLst/>
            <a:gdLst/>
            <a:ahLst/>
            <a:cxnLst/>
            <a:rect l="l" t="t" r="r" b="b"/>
            <a:pathLst>
              <a:path w="701039" h="187960">
                <a:moveTo>
                  <a:pt x="30772" y="53848"/>
                </a:moveTo>
                <a:lnTo>
                  <a:pt x="13068" y="53848"/>
                </a:lnTo>
                <a:lnTo>
                  <a:pt x="13068" y="125006"/>
                </a:lnTo>
                <a:lnTo>
                  <a:pt x="31343" y="146481"/>
                </a:lnTo>
                <a:lnTo>
                  <a:pt x="41757" y="146481"/>
                </a:lnTo>
                <a:lnTo>
                  <a:pt x="46253" y="145948"/>
                </a:lnTo>
                <a:lnTo>
                  <a:pt x="51269" y="144894"/>
                </a:lnTo>
                <a:lnTo>
                  <a:pt x="48806" y="129857"/>
                </a:lnTo>
                <a:lnTo>
                  <a:pt x="38239" y="129857"/>
                </a:lnTo>
                <a:lnTo>
                  <a:pt x="36207" y="129425"/>
                </a:lnTo>
                <a:lnTo>
                  <a:pt x="33362" y="127711"/>
                </a:lnTo>
                <a:lnTo>
                  <a:pt x="32346" y="126555"/>
                </a:lnTo>
                <a:lnTo>
                  <a:pt x="31089" y="123647"/>
                </a:lnTo>
                <a:lnTo>
                  <a:pt x="30772" y="120383"/>
                </a:lnTo>
                <a:lnTo>
                  <a:pt x="30772" y="53848"/>
                </a:lnTo>
                <a:close/>
              </a:path>
              <a:path w="701039" h="187960">
                <a:moveTo>
                  <a:pt x="48691" y="129159"/>
                </a:moveTo>
                <a:lnTo>
                  <a:pt x="45453" y="129616"/>
                </a:lnTo>
                <a:lnTo>
                  <a:pt x="42849" y="129857"/>
                </a:lnTo>
                <a:lnTo>
                  <a:pt x="48806" y="129857"/>
                </a:lnTo>
                <a:lnTo>
                  <a:pt x="48691" y="129159"/>
                </a:lnTo>
                <a:close/>
              </a:path>
              <a:path w="701039" h="187960">
                <a:moveTo>
                  <a:pt x="48691" y="39992"/>
                </a:moveTo>
                <a:lnTo>
                  <a:pt x="0" y="39992"/>
                </a:lnTo>
                <a:lnTo>
                  <a:pt x="0" y="53848"/>
                </a:lnTo>
                <a:lnTo>
                  <a:pt x="48691" y="53848"/>
                </a:lnTo>
                <a:lnTo>
                  <a:pt x="48691" y="39992"/>
                </a:lnTo>
                <a:close/>
              </a:path>
              <a:path w="701039" h="187960">
                <a:moveTo>
                  <a:pt x="30772" y="3263"/>
                </a:moveTo>
                <a:lnTo>
                  <a:pt x="13068" y="13957"/>
                </a:lnTo>
                <a:lnTo>
                  <a:pt x="13068" y="39992"/>
                </a:lnTo>
                <a:lnTo>
                  <a:pt x="30772" y="39992"/>
                </a:lnTo>
                <a:lnTo>
                  <a:pt x="30772" y="3263"/>
                </a:lnTo>
                <a:close/>
              </a:path>
              <a:path w="701039" h="187960">
                <a:moveTo>
                  <a:pt x="82016" y="39992"/>
                </a:moveTo>
                <a:lnTo>
                  <a:pt x="65989" y="39992"/>
                </a:lnTo>
                <a:lnTo>
                  <a:pt x="65989" y="145097"/>
                </a:lnTo>
                <a:lnTo>
                  <a:pt x="83807" y="145097"/>
                </a:lnTo>
                <a:lnTo>
                  <a:pt x="83807" y="82550"/>
                </a:lnTo>
                <a:lnTo>
                  <a:pt x="84785" y="75615"/>
                </a:lnTo>
                <a:lnTo>
                  <a:pt x="99999" y="56019"/>
                </a:lnTo>
                <a:lnTo>
                  <a:pt x="118386" y="56019"/>
                </a:lnTo>
                <a:lnTo>
                  <a:pt x="82016" y="55918"/>
                </a:lnTo>
                <a:lnTo>
                  <a:pt x="82016" y="39992"/>
                </a:lnTo>
                <a:close/>
              </a:path>
              <a:path w="701039" h="187960">
                <a:moveTo>
                  <a:pt x="118386" y="56019"/>
                </a:moveTo>
                <a:lnTo>
                  <a:pt x="108242" y="56019"/>
                </a:lnTo>
                <a:lnTo>
                  <a:pt x="112598" y="57302"/>
                </a:lnTo>
                <a:lnTo>
                  <a:pt x="116954" y="59880"/>
                </a:lnTo>
                <a:lnTo>
                  <a:pt x="118386" y="56019"/>
                </a:lnTo>
                <a:close/>
              </a:path>
              <a:path w="701039" h="187960">
                <a:moveTo>
                  <a:pt x="110782" y="37617"/>
                </a:moveTo>
                <a:lnTo>
                  <a:pt x="100622" y="37617"/>
                </a:lnTo>
                <a:lnTo>
                  <a:pt x="96812" y="38798"/>
                </a:lnTo>
                <a:lnTo>
                  <a:pt x="89890" y="43548"/>
                </a:lnTo>
                <a:lnTo>
                  <a:pt x="86106" y="48463"/>
                </a:lnTo>
                <a:lnTo>
                  <a:pt x="82016" y="55918"/>
                </a:lnTo>
                <a:lnTo>
                  <a:pt x="118424" y="55918"/>
                </a:lnTo>
                <a:lnTo>
                  <a:pt x="123088" y="43345"/>
                </a:lnTo>
                <a:lnTo>
                  <a:pt x="116890" y="39522"/>
                </a:lnTo>
                <a:lnTo>
                  <a:pt x="110782" y="37617"/>
                </a:lnTo>
                <a:close/>
              </a:path>
              <a:path w="701039" h="187960">
                <a:moveTo>
                  <a:pt x="214757" y="52362"/>
                </a:moveTo>
                <a:lnTo>
                  <a:pt x="184073" y="52362"/>
                </a:lnTo>
                <a:lnTo>
                  <a:pt x="190842" y="54368"/>
                </a:lnTo>
                <a:lnTo>
                  <a:pt x="198755" y="61366"/>
                </a:lnTo>
                <a:lnTo>
                  <a:pt x="200444" y="66471"/>
                </a:lnTo>
                <a:lnTo>
                  <a:pt x="200342" y="78384"/>
                </a:lnTo>
                <a:lnTo>
                  <a:pt x="194534" y="80103"/>
                </a:lnTo>
                <a:lnTo>
                  <a:pt x="187302" y="81699"/>
                </a:lnTo>
                <a:lnTo>
                  <a:pt x="178646" y="83170"/>
                </a:lnTo>
                <a:lnTo>
                  <a:pt x="168567" y="84518"/>
                </a:lnTo>
                <a:lnTo>
                  <a:pt x="161518" y="85382"/>
                </a:lnTo>
                <a:lnTo>
                  <a:pt x="156235" y="86271"/>
                </a:lnTo>
                <a:lnTo>
                  <a:pt x="127203" y="112229"/>
                </a:lnTo>
                <a:lnTo>
                  <a:pt x="127203" y="126161"/>
                </a:lnTo>
                <a:lnTo>
                  <a:pt x="163131" y="147472"/>
                </a:lnTo>
                <a:lnTo>
                  <a:pt x="170129" y="147472"/>
                </a:lnTo>
                <a:lnTo>
                  <a:pt x="176669" y="146316"/>
                </a:lnTo>
                <a:lnTo>
                  <a:pt x="188874" y="141693"/>
                </a:lnTo>
                <a:lnTo>
                  <a:pt x="195224" y="137731"/>
                </a:lnTo>
                <a:lnTo>
                  <a:pt x="200196" y="133515"/>
                </a:lnTo>
                <a:lnTo>
                  <a:pt x="160451" y="133515"/>
                </a:lnTo>
                <a:lnTo>
                  <a:pt x="155194" y="131927"/>
                </a:lnTo>
                <a:lnTo>
                  <a:pt x="148005" y="125590"/>
                </a:lnTo>
                <a:lnTo>
                  <a:pt x="146324" y="121907"/>
                </a:lnTo>
                <a:lnTo>
                  <a:pt x="146202" y="113779"/>
                </a:lnTo>
                <a:lnTo>
                  <a:pt x="147027" y="110959"/>
                </a:lnTo>
                <a:lnTo>
                  <a:pt x="171246" y="99072"/>
                </a:lnTo>
                <a:lnTo>
                  <a:pt x="180338" y="97610"/>
                </a:lnTo>
                <a:lnTo>
                  <a:pt x="188218" y="96002"/>
                </a:lnTo>
                <a:lnTo>
                  <a:pt x="194887" y="94247"/>
                </a:lnTo>
                <a:lnTo>
                  <a:pt x="200342" y="92341"/>
                </a:lnTo>
                <a:lnTo>
                  <a:pt x="218351" y="92341"/>
                </a:lnTo>
                <a:lnTo>
                  <a:pt x="218351" y="69380"/>
                </a:lnTo>
                <a:lnTo>
                  <a:pt x="218059" y="63906"/>
                </a:lnTo>
                <a:lnTo>
                  <a:pt x="217462" y="60871"/>
                </a:lnTo>
                <a:lnTo>
                  <a:pt x="216408" y="55981"/>
                </a:lnTo>
                <a:lnTo>
                  <a:pt x="214757" y="52362"/>
                </a:lnTo>
                <a:close/>
              </a:path>
              <a:path w="701039" h="187960">
                <a:moveTo>
                  <a:pt x="219455" y="132130"/>
                </a:moveTo>
                <a:lnTo>
                  <a:pt x="201828" y="132130"/>
                </a:lnTo>
                <a:lnTo>
                  <a:pt x="202349" y="137071"/>
                </a:lnTo>
                <a:lnTo>
                  <a:pt x="203542" y="141401"/>
                </a:lnTo>
                <a:lnTo>
                  <a:pt x="205384" y="145097"/>
                </a:lnTo>
                <a:lnTo>
                  <a:pt x="224002" y="145097"/>
                </a:lnTo>
                <a:lnTo>
                  <a:pt x="221754" y="141071"/>
                </a:lnTo>
                <a:lnTo>
                  <a:pt x="220256" y="136867"/>
                </a:lnTo>
                <a:lnTo>
                  <a:pt x="219494" y="132473"/>
                </a:lnTo>
                <a:lnTo>
                  <a:pt x="219455" y="132130"/>
                </a:lnTo>
                <a:close/>
              </a:path>
              <a:path w="701039" h="187960">
                <a:moveTo>
                  <a:pt x="218351" y="92341"/>
                </a:moveTo>
                <a:lnTo>
                  <a:pt x="200342" y="92341"/>
                </a:lnTo>
                <a:lnTo>
                  <a:pt x="200342" y="106730"/>
                </a:lnTo>
                <a:lnTo>
                  <a:pt x="199390" y="112661"/>
                </a:lnTo>
                <a:lnTo>
                  <a:pt x="194970" y="121907"/>
                </a:lnTo>
                <a:lnTo>
                  <a:pt x="191033" y="126009"/>
                </a:lnTo>
                <a:lnTo>
                  <a:pt x="180352" y="132016"/>
                </a:lnTo>
                <a:lnTo>
                  <a:pt x="174244" y="133515"/>
                </a:lnTo>
                <a:lnTo>
                  <a:pt x="200196" y="133515"/>
                </a:lnTo>
                <a:lnTo>
                  <a:pt x="201828" y="132130"/>
                </a:lnTo>
                <a:lnTo>
                  <a:pt x="219455" y="132130"/>
                </a:lnTo>
                <a:lnTo>
                  <a:pt x="218994" y="128044"/>
                </a:lnTo>
                <a:lnTo>
                  <a:pt x="218636" y="121331"/>
                </a:lnTo>
                <a:lnTo>
                  <a:pt x="218456" y="113779"/>
                </a:lnTo>
                <a:lnTo>
                  <a:pt x="218351" y="92341"/>
                </a:lnTo>
                <a:close/>
              </a:path>
              <a:path w="701039" h="187960">
                <a:moveTo>
                  <a:pt x="186651" y="37617"/>
                </a:moveTo>
                <a:lnTo>
                  <a:pt x="168643" y="37617"/>
                </a:lnTo>
                <a:lnTo>
                  <a:pt x="160693" y="38849"/>
                </a:lnTo>
                <a:lnTo>
                  <a:pt x="130276" y="69977"/>
                </a:lnTo>
                <a:lnTo>
                  <a:pt x="147688" y="72351"/>
                </a:lnTo>
                <a:lnTo>
                  <a:pt x="149606" y="64897"/>
                </a:lnTo>
                <a:lnTo>
                  <a:pt x="152552" y="59702"/>
                </a:lnTo>
                <a:lnTo>
                  <a:pt x="160540" y="53822"/>
                </a:lnTo>
                <a:lnTo>
                  <a:pt x="166725" y="52362"/>
                </a:lnTo>
                <a:lnTo>
                  <a:pt x="214757" y="52362"/>
                </a:lnTo>
                <a:lnTo>
                  <a:pt x="214566" y="51943"/>
                </a:lnTo>
                <a:lnTo>
                  <a:pt x="209283" y="45542"/>
                </a:lnTo>
                <a:lnTo>
                  <a:pt x="205155" y="42887"/>
                </a:lnTo>
                <a:lnTo>
                  <a:pt x="193941" y="38671"/>
                </a:lnTo>
                <a:lnTo>
                  <a:pt x="186651" y="37617"/>
                </a:lnTo>
                <a:close/>
              </a:path>
              <a:path w="701039" h="187960">
                <a:moveTo>
                  <a:pt x="263931" y="0"/>
                </a:moveTo>
                <a:lnTo>
                  <a:pt x="246113" y="0"/>
                </a:lnTo>
                <a:lnTo>
                  <a:pt x="246113" y="20485"/>
                </a:lnTo>
                <a:lnTo>
                  <a:pt x="263931" y="20485"/>
                </a:lnTo>
                <a:lnTo>
                  <a:pt x="263931" y="0"/>
                </a:lnTo>
                <a:close/>
              </a:path>
              <a:path w="701039" h="187960">
                <a:moveTo>
                  <a:pt x="263931" y="39992"/>
                </a:moveTo>
                <a:lnTo>
                  <a:pt x="246113" y="39992"/>
                </a:lnTo>
                <a:lnTo>
                  <a:pt x="246113" y="145097"/>
                </a:lnTo>
                <a:lnTo>
                  <a:pt x="263931" y="145097"/>
                </a:lnTo>
                <a:lnTo>
                  <a:pt x="263931" y="39992"/>
                </a:lnTo>
                <a:close/>
              </a:path>
              <a:path w="701039" h="187960">
                <a:moveTo>
                  <a:pt x="307771" y="39992"/>
                </a:moveTo>
                <a:lnTo>
                  <a:pt x="291731" y="39992"/>
                </a:lnTo>
                <a:lnTo>
                  <a:pt x="291731" y="145097"/>
                </a:lnTo>
                <a:lnTo>
                  <a:pt x="309549" y="145097"/>
                </a:lnTo>
                <a:lnTo>
                  <a:pt x="309549" y="87693"/>
                </a:lnTo>
                <a:lnTo>
                  <a:pt x="310066" y="78406"/>
                </a:lnTo>
                <a:lnTo>
                  <a:pt x="324775" y="54927"/>
                </a:lnTo>
                <a:lnTo>
                  <a:pt x="307771" y="54927"/>
                </a:lnTo>
                <a:lnTo>
                  <a:pt x="307771" y="39992"/>
                </a:lnTo>
                <a:close/>
              </a:path>
              <a:path w="701039" h="187960">
                <a:moveTo>
                  <a:pt x="372800" y="53047"/>
                </a:moveTo>
                <a:lnTo>
                  <a:pt x="342214" y="53047"/>
                </a:lnTo>
                <a:lnTo>
                  <a:pt x="346354" y="54127"/>
                </a:lnTo>
                <a:lnTo>
                  <a:pt x="353415" y="58407"/>
                </a:lnTo>
                <a:lnTo>
                  <a:pt x="355866" y="61277"/>
                </a:lnTo>
                <a:lnTo>
                  <a:pt x="358635" y="68478"/>
                </a:lnTo>
                <a:lnTo>
                  <a:pt x="359333" y="73901"/>
                </a:lnTo>
                <a:lnTo>
                  <a:pt x="359333" y="145097"/>
                </a:lnTo>
                <a:lnTo>
                  <a:pt x="377151" y="145097"/>
                </a:lnTo>
                <a:lnTo>
                  <a:pt x="377067" y="70740"/>
                </a:lnTo>
                <a:lnTo>
                  <a:pt x="373253" y="53682"/>
                </a:lnTo>
                <a:lnTo>
                  <a:pt x="372800" y="53047"/>
                </a:lnTo>
                <a:close/>
              </a:path>
              <a:path w="701039" h="187960">
                <a:moveTo>
                  <a:pt x="347560" y="37617"/>
                </a:moveTo>
                <a:lnTo>
                  <a:pt x="341223" y="37617"/>
                </a:lnTo>
                <a:lnTo>
                  <a:pt x="330931" y="38698"/>
                </a:lnTo>
                <a:lnTo>
                  <a:pt x="321925" y="41943"/>
                </a:lnTo>
                <a:lnTo>
                  <a:pt x="314205" y="47352"/>
                </a:lnTo>
                <a:lnTo>
                  <a:pt x="307771" y="54927"/>
                </a:lnTo>
                <a:lnTo>
                  <a:pt x="324775" y="54927"/>
                </a:lnTo>
                <a:lnTo>
                  <a:pt x="329869" y="53047"/>
                </a:lnTo>
                <a:lnTo>
                  <a:pt x="372800" y="53047"/>
                </a:lnTo>
                <a:lnTo>
                  <a:pt x="367982" y="46291"/>
                </a:lnTo>
                <a:lnTo>
                  <a:pt x="364007" y="43307"/>
                </a:lnTo>
                <a:lnTo>
                  <a:pt x="353377" y="38747"/>
                </a:lnTo>
                <a:lnTo>
                  <a:pt x="347560" y="37617"/>
                </a:lnTo>
                <a:close/>
              </a:path>
              <a:path w="701039" h="187960">
                <a:moveTo>
                  <a:pt x="422427" y="0"/>
                </a:moveTo>
                <a:lnTo>
                  <a:pt x="404609" y="0"/>
                </a:lnTo>
                <a:lnTo>
                  <a:pt x="404609" y="20485"/>
                </a:lnTo>
                <a:lnTo>
                  <a:pt x="422427" y="20485"/>
                </a:lnTo>
                <a:lnTo>
                  <a:pt x="422427" y="0"/>
                </a:lnTo>
                <a:close/>
              </a:path>
              <a:path w="701039" h="187960">
                <a:moveTo>
                  <a:pt x="422427" y="39992"/>
                </a:moveTo>
                <a:lnTo>
                  <a:pt x="404609" y="39992"/>
                </a:lnTo>
                <a:lnTo>
                  <a:pt x="404609" y="145097"/>
                </a:lnTo>
                <a:lnTo>
                  <a:pt x="422427" y="145097"/>
                </a:lnTo>
                <a:lnTo>
                  <a:pt x="422427" y="39992"/>
                </a:lnTo>
                <a:close/>
              </a:path>
              <a:path w="701039" h="187960">
                <a:moveTo>
                  <a:pt x="466267" y="39992"/>
                </a:moveTo>
                <a:lnTo>
                  <a:pt x="450227" y="39992"/>
                </a:lnTo>
                <a:lnTo>
                  <a:pt x="450227" y="145097"/>
                </a:lnTo>
                <a:lnTo>
                  <a:pt x="468045" y="145097"/>
                </a:lnTo>
                <a:lnTo>
                  <a:pt x="468045" y="87693"/>
                </a:lnTo>
                <a:lnTo>
                  <a:pt x="468562" y="78406"/>
                </a:lnTo>
                <a:lnTo>
                  <a:pt x="483271" y="54927"/>
                </a:lnTo>
                <a:lnTo>
                  <a:pt x="466267" y="54927"/>
                </a:lnTo>
                <a:lnTo>
                  <a:pt x="466267" y="39992"/>
                </a:lnTo>
                <a:close/>
              </a:path>
              <a:path w="701039" h="187960">
                <a:moveTo>
                  <a:pt x="531296" y="53047"/>
                </a:moveTo>
                <a:lnTo>
                  <a:pt x="500710" y="53047"/>
                </a:lnTo>
                <a:lnTo>
                  <a:pt x="504850" y="54127"/>
                </a:lnTo>
                <a:lnTo>
                  <a:pt x="511911" y="58407"/>
                </a:lnTo>
                <a:lnTo>
                  <a:pt x="514362" y="61277"/>
                </a:lnTo>
                <a:lnTo>
                  <a:pt x="517131" y="68478"/>
                </a:lnTo>
                <a:lnTo>
                  <a:pt x="517829" y="73901"/>
                </a:lnTo>
                <a:lnTo>
                  <a:pt x="517829" y="145097"/>
                </a:lnTo>
                <a:lnTo>
                  <a:pt x="535647" y="145097"/>
                </a:lnTo>
                <a:lnTo>
                  <a:pt x="535563" y="70740"/>
                </a:lnTo>
                <a:lnTo>
                  <a:pt x="531749" y="53682"/>
                </a:lnTo>
                <a:lnTo>
                  <a:pt x="531296" y="53047"/>
                </a:lnTo>
                <a:close/>
              </a:path>
              <a:path w="701039" h="187960">
                <a:moveTo>
                  <a:pt x="506056" y="37617"/>
                </a:moveTo>
                <a:lnTo>
                  <a:pt x="499719" y="37617"/>
                </a:lnTo>
                <a:lnTo>
                  <a:pt x="489427" y="38698"/>
                </a:lnTo>
                <a:lnTo>
                  <a:pt x="480421" y="41943"/>
                </a:lnTo>
                <a:lnTo>
                  <a:pt x="472701" y="47352"/>
                </a:lnTo>
                <a:lnTo>
                  <a:pt x="466267" y="54927"/>
                </a:lnTo>
                <a:lnTo>
                  <a:pt x="483271" y="54927"/>
                </a:lnTo>
                <a:lnTo>
                  <a:pt x="488365" y="53047"/>
                </a:lnTo>
                <a:lnTo>
                  <a:pt x="531296" y="53047"/>
                </a:lnTo>
                <a:lnTo>
                  <a:pt x="526478" y="46291"/>
                </a:lnTo>
                <a:lnTo>
                  <a:pt x="522503" y="43307"/>
                </a:lnTo>
                <a:lnTo>
                  <a:pt x="511873" y="38747"/>
                </a:lnTo>
                <a:lnTo>
                  <a:pt x="506056" y="37617"/>
                </a:lnTo>
                <a:close/>
              </a:path>
              <a:path w="701039" h="187960">
                <a:moveTo>
                  <a:pt x="559739" y="153797"/>
                </a:moveTo>
                <a:lnTo>
                  <a:pt x="584312" y="185629"/>
                </a:lnTo>
                <a:lnTo>
                  <a:pt x="601306" y="187744"/>
                </a:lnTo>
                <a:lnTo>
                  <a:pt x="608912" y="187374"/>
                </a:lnTo>
                <a:lnTo>
                  <a:pt x="639951" y="172999"/>
                </a:lnTo>
                <a:lnTo>
                  <a:pt x="593559" y="172999"/>
                </a:lnTo>
                <a:lnTo>
                  <a:pt x="587514" y="171348"/>
                </a:lnTo>
                <a:lnTo>
                  <a:pt x="579805" y="165608"/>
                </a:lnTo>
                <a:lnTo>
                  <a:pt x="577786" y="161721"/>
                </a:lnTo>
                <a:lnTo>
                  <a:pt x="577062" y="156375"/>
                </a:lnTo>
                <a:lnTo>
                  <a:pt x="559739" y="153797"/>
                </a:lnTo>
                <a:close/>
              </a:path>
              <a:path w="701039" h="187960">
                <a:moveTo>
                  <a:pt x="648804" y="131330"/>
                </a:moveTo>
                <a:lnTo>
                  <a:pt x="630707" y="131330"/>
                </a:lnTo>
                <a:lnTo>
                  <a:pt x="630649" y="145097"/>
                </a:lnTo>
                <a:lnTo>
                  <a:pt x="630339" y="150571"/>
                </a:lnTo>
                <a:lnTo>
                  <a:pt x="609460" y="172999"/>
                </a:lnTo>
                <a:lnTo>
                  <a:pt x="639951" y="172999"/>
                </a:lnTo>
                <a:lnTo>
                  <a:pt x="648533" y="141184"/>
                </a:lnTo>
                <a:lnTo>
                  <a:pt x="648804" y="131330"/>
                </a:lnTo>
                <a:close/>
              </a:path>
              <a:path w="701039" h="187960">
                <a:moveTo>
                  <a:pt x="601700" y="37617"/>
                </a:moveTo>
                <a:lnTo>
                  <a:pt x="592404" y="37617"/>
                </a:lnTo>
                <a:lnTo>
                  <a:pt x="584301" y="39916"/>
                </a:lnTo>
                <a:lnTo>
                  <a:pt x="559243" y="70691"/>
                </a:lnTo>
                <a:lnTo>
                  <a:pt x="556183" y="91948"/>
                </a:lnTo>
                <a:lnTo>
                  <a:pt x="556924" y="102494"/>
                </a:lnTo>
                <a:lnTo>
                  <a:pt x="574606" y="136294"/>
                </a:lnTo>
                <a:lnTo>
                  <a:pt x="601611" y="145097"/>
                </a:lnTo>
                <a:lnTo>
                  <a:pt x="609960" y="144237"/>
                </a:lnTo>
                <a:lnTo>
                  <a:pt x="617593" y="141657"/>
                </a:lnTo>
                <a:lnTo>
                  <a:pt x="624509" y="137355"/>
                </a:lnTo>
                <a:lnTo>
                  <a:pt x="630707" y="131330"/>
                </a:lnTo>
                <a:lnTo>
                  <a:pt x="648804" y="131330"/>
                </a:lnTo>
                <a:lnTo>
                  <a:pt x="648817" y="130352"/>
                </a:lnTo>
                <a:lnTo>
                  <a:pt x="595045" y="130352"/>
                </a:lnTo>
                <a:lnTo>
                  <a:pt x="588175" y="127177"/>
                </a:lnTo>
                <a:lnTo>
                  <a:pt x="574484" y="90665"/>
                </a:lnTo>
                <a:lnTo>
                  <a:pt x="575005" y="81744"/>
                </a:lnTo>
                <a:lnTo>
                  <a:pt x="595071" y="52362"/>
                </a:lnTo>
                <a:lnTo>
                  <a:pt x="632097" y="52362"/>
                </a:lnTo>
                <a:lnTo>
                  <a:pt x="625937" y="46072"/>
                </a:lnTo>
                <a:lnTo>
                  <a:pt x="618675" y="41373"/>
                </a:lnTo>
                <a:lnTo>
                  <a:pt x="610597" y="38556"/>
                </a:lnTo>
                <a:lnTo>
                  <a:pt x="601700" y="37617"/>
                </a:lnTo>
                <a:close/>
              </a:path>
              <a:path w="701039" h="187960">
                <a:moveTo>
                  <a:pt x="632097" y="52362"/>
                </a:moveTo>
                <a:lnTo>
                  <a:pt x="611047" y="52362"/>
                </a:lnTo>
                <a:lnTo>
                  <a:pt x="617918" y="55626"/>
                </a:lnTo>
                <a:lnTo>
                  <a:pt x="623633" y="62153"/>
                </a:lnTo>
                <a:lnTo>
                  <a:pt x="627376" y="67644"/>
                </a:lnTo>
                <a:lnTo>
                  <a:pt x="630051" y="74325"/>
                </a:lnTo>
                <a:lnTo>
                  <a:pt x="631657" y="82193"/>
                </a:lnTo>
                <a:lnTo>
                  <a:pt x="632158" y="90665"/>
                </a:lnTo>
                <a:lnTo>
                  <a:pt x="632154" y="91948"/>
                </a:lnTo>
                <a:lnTo>
                  <a:pt x="611466" y="130352"/>
                </a:lnTo>
                <a:lnTo>
                  <a:pt x="648817" y="130352"/>
                </a:lnTo>
                <a:lnTo>
                  <a:pt x="648817" y="52654"/>
                </a:lnTo>
                <a:lnTo>
                  <a:pt x="632383" y="52654"/>
                </a:lnTo>
                <a:lnTo>
                  <a:pt x="632097" y="52362"/>
                </a:lnTo>
                <a:close/>
              </a:path>
              <a:path w="701039" h="187960">
                <a:moveTo>
                  <a:pt x="648817" y="39992"/>
                </a:moveTo>
                <a:lnTo>
                  <a:pt x="632383" y="39992"/>
                </a:lnTo>
                <a:lnTo>
                  <a:pt x="632383" y="52654"/>
                </a:lnTo>
                <a:lnTo>
                  <a:pt x="648817" y="52654"/>
                </a:lnTo>
                <a:lnTo>
                  <a:pt x="648817" y="39992"/>
                </a:lnTo>
                <a:close/>
              </a:path>
              <a:path w="701039" h="187960">
                <a:moveTo>
                  <a:pt x="700722" y="124802"/>
                </a:moveTo>
                <a:lnTo>
                  <a:pt x="680440" y="124802"/>
                </a:lnTo>
                <a:lnTo>
                  <a:pt x="680440" y="145097"/>
                </a:lnTo>
                <a:lnTo>
                  <a:pt x="690537" y="145097"/>
                </a:lnTo>
                <a:lnTo>
                  <a:pt x="690333" y="151091"/>
                </a:lnTo>
                <a:lnTo>
                  <a:pt x="689343" y="155702"/>
                </a:lnTo>
                <a:lnTo>
                  <a:pt x="685774" y="162102"/>
                </a:lnTo>
                <a:lnTo>
                  <a:pt x="683006" y="164528"/>
                </a:lnTo>
                <a:lnTo>
                  <a:pt x="679246" y="166179"/>
                </a:lnTo>
                <a:lnTo>
                  <a:pt x="684199" y="173799"/>
                </a:lnTo>
                <a:lnTo>
                  <a:pt x="689940" y="171284"/>
                </a:lnTo>
                <a:lnTo>
                  <a:pt x="694131" y="167741"/>
                </a:lnTo>
                <a:lnTo>
                  <a:pt x="699401" y="158572"/>
                </a:lnTo>
                <a:lnTo>
                  <a:pt x="700722" y="152552"/>
                </a:lnTo>
                <a:lnTo>
                  <a:pt x="700722" y="12480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517087" y="5991176"/>
            <a:ext cx="333375" cy="147955"/>
          </a:xfrm>
          <a:custGeom>
            <a:avLst/>
            <a:gdLst/>
            <a:ahLst/>
            <a:cxnLst/>
            <a:rect l="l" t="t" r="r" b="b"/>
            <a:pathLst>
              <a:path w="333375" h="147954">
                <a:moveTo>
                  <a:pt x="30772" y="53848"/>
                </a:moveTo>
                <a:lnTo>
                  <a:pt x="13068" y="53848"/>
                </a:lnTo>
                <a:lnTo>
                  <a:pt x="13068" y="125006"/>
                </a:lnTo>
                <a:lnTo>
                  <a:pt x="31343" y="146481"/>
                </a:lnTo>
                <a:lnTo>
                  <a:pt x="41757" y="146481"/>
                </a:lnTo>
                <a:lnTo>
                  <a:pt x="46253" y="145948"/>
                </a:lnTo>
                <a:lnTo>
                  <a:pt x="51269" y="144894"/>
                </a:lnTo>
                <a:lnTo>
                  <a:pt x="48806" y="129857"/>
                </a:lnTo>
                <a:lnTo>
                  <a:pt x="38239" y="129857"/>
                </a:lnTo>
                <a:lnTo>
                  <a:pt x="36207" y="129425"/>
                </a:lnTo>
                <a:lnTo>
                  <a:pt x="33362" y="127711"/>
                </a:lnTo>
                <a:lnTo>
                  <a:pt x="32346" y="126555"/>
                </a:lnTo>
                <a:lnTo>
                  <a:pt x="31089" y="123647"/>
                </a:lnTo>
                <a:lnTo>
                  <a:pt x="30772" y="120383"/>
                </a:lnTo>
                <a:lnTo>
                  <a:pt x="30772" y="53848"/>
                </a:lnTo>
                <a:close/>
              </a:path>
              <a:path w="333375" h="147954">
                <a:moveTo>
                  <a:pt x="48691" y="129159"/>
                </a:moveTo>
                <a:lnTo>
                  <a:pt x="45453" y="129616"/>
                </a:lnTo>
                <a:lnTo>
                  <a:pt x="42849" y="129857"/>
                </a:lnTo>
                <a:lnTo>
                  <a:pt x="48806" y="129857"/>
                </a:lnTo>
                <a:lnTo>
                  <a:pt x="48691" y="129159"/>
                </a:lnTo>
                <a:close/>
              </a:path>
              <a:path w="333375" h="147954">
                <a:moveTo>
                  <a:pt x="48691" y="39992"/>
                </a:moveTo>
                <a:lnTo>
                  <a:pt x="0" y="39992"/>
                </a:lnTo>
                <a:lnTo>
                  <a:pt x="0" y="53848"/>
                </a:lnTo>
                <a:lnTo>
                  <a:pt x="48691" y="53848"/>
                </a:lnTo>
                <a:lnTo>
                  <a:pt x="48691" y="39992"/>
                </a:lnTo>
                <a:close/>
              </a:path>
              <a:path w="333375" h="147954">
                <a:moveTo>
                  <a:pt x="30772" y="3263"/>
                </a:moveTo>
                <a:lnTo>
                  <a:pt x="13068" y="13957"/>
                </a:lnTo>
                <a:lnTo>
                  <a:pt x="13068" y="39992"/>
                </a:lnTo>
                <a:lnTo>
                  <a:pt x="30772" y="39992"/>
                </a:lnTo>
                <a:lnTo>
                  <a:pt x="30772" y="3263"/>
                </a:lnTo>
                <a:close/>
              </a:path>
              <a:path w="333375" h="147954">
                <a:moveTo>
                  <a:pt x="83997" y="0"/>
                </a:moveTo>
                <a:lnTo>
                  <a:pt x="66179" y="0"/>
                </a:lnTo>
                <a:lnTo>
                  <a:pt x="66179" y="145097"/>
                </a:lnTo>
                <a:lnTo>
                  <a:pt x="83997" y="145097"/>
                </a:lnTo>
                <a:lnTo>
                  <a:pt x="83997" y="79349"/>
                </a:lnTo>
                <a:lnTo>
                  <a:pt x="84988" y="72872"/>
                </a:lnTo>
                <a:lnTo>
                  <a:pt x="88950" y="63512"/>
                </a:lnTo>
                <a:lnTo>
                  <a:pt x="92265" y="59791"/>
                </a:lnTo>
                <a:lnTo>
                  <a:pt x="101561" y="54317"/>
                </a:lnTo>
                <a:lnTo>
                  <a:pt x="106527" y="52946"/>
                </a:lnTo>
                <a:lnTo>
                  <a:pt x="147175" y="52946"/>
                </a:lnTo>
                <a:lnTo>
                  <a:pt x="146768" y="52057"/>
                </a:lnTo>
                <a:lnTo>
                  <a:pt x="83997" y="52057"/>
                </a:lnTo>
                <a:lnTo>
                  <a:pt x="83997" y="0"/>
                </a:lnTo>
                <a:close/>
              </a:path>
              <a:path w="333375" h="147954">
                <a:moveTo>
                  <a:pt x="147175" y="52946"/>
                </a:moveTo>
                <a:lnTo>
                  <a:pt x="118872" y="52946"/>
                </a:lnTo>
                <a:lnTo>
                  <a:pt x="124333" y="54978"/>
                </a:lnTo>
                <a:lnTo>
                  <a:pt x="132054" y="63093"/>
                </a:lnTo>
                <a:lnTo>
                  <a:pt x="133985" y="69583"/>
                </a:lnTo>
                <a:lnTo>
                  <a:pt x="133985" y="145097"/>
                </a:lnTo>
                <a:lnTo>
                  <a:pt x="151790" y="145097"/>
                </a:lnTo>
                <a:lnTo>
                  <a:pt x="151790" y="68199"/>
                </a:lnTo>
                <a:lnTo>
                  <a:pt x="150558" y="60337"/>
                </a:lnTo>
                <a:lnTo>
                  <a:pt x="147175" y="52946"/>
                </a:lnTo>
                <a:close/>
              </a:path>
              <a:path w="333375" h="147954">
                <a:moveTo>
                  <a:pt x="123253" y="37617"/>
                </a:moveTo>
                <a:lnTo>
                  <a:pt x="115468" y="37617"/>
                </a:lnTo>
                <a:lnTo>
                  <a:pt x="106379" y="38519"/>
                </a:lnTo>
                <a:lnTo>
                  <a:pt x="98104" y="41227"/>
                </a:lnTo>
                <a:lnTo>
                  <a:pt x="90643" y="45739"/>
                </a:lnTo>
                <a:lnTo>
                  <a:pt x="83997" y="52057"/>
                </a:lnTo>
                <a:lnTo>
                  <a:pt x="146768" y="52057"/>
                </a:lnTo>
                <a:lnTo>
                  <a:pt x="145605" y="49517"/>
                </a:lnTo>
                <a:lnTo>
                  <a:pt x="141503" y="45275"/>
                </a:lnTo>
                <a:lnTo>
                  <a:pt x="130022" y="39141"/>
                </a:lnTo>
                <a:lnTo>
                  <a:pt x="123253" y="37617"/>
                </a:lnTo>
                <a:close/>
              </a:path>
              <a:path w="333375" h="147954">
                <a:moveTo>
                  <a:pt x="260477" y="52362"/>
                </a:moveTo>
                <a:lnTo>
                  <a:pt x="229793" y="52362"/>
                </a:lnTo>
                <a:lnTo>
                  <a:pt x="236562" y="54368"/>
                </a:lnTo>
                <a:lnTo>
                  <a:pt x="244475" y="61366"/>
                </a:lnTo>
                <a:lnTo>
                  <a:pt x="246164" y="66471"/>
                </a:lnTo>
                <a:lnTo>
                  <a:pt x="246062" y="78384"/>
                </a:lnTo>
                <a:lnTo>
                  <a:pt x="240254" y="80103"/>
                </a:lnTo>
                <a:lnTo>
                  <a:pt x="233022" y="81699"/>
                </a:lnTo>
                <a:lnTo>
                  <a:pt x="224366" y="83170"/>
                </a:lnTo>
                <a:lnTo>
                  <a:pt x="214287" y="84518"/>
                </a:lnTo>
                <a:lnTo>
                  <a:pt x="207238" y="85382"/>
                </a:lnTo>
                <a:lnTo>
                  <a:pt x="201955" y="86271"/>
                </a:lnTo>
                <a:lnTo>
                  <a:pt x="172923" y="112229"/>
                </a:lnTo>
                <a:lnTo>
                  <a:pt x="172923" y="126161"/>
                </a:lnTo>
                <a:lnTo>
                  <a:pt x="208851" y="147472"/>
                </a:lnTo>
                <a:lnTo>
                  <a:pt x="215849" y="147472"/>
                </a:lnTo>
                <a:lnTo>
                  <a:pt x="222389" y="146316"/>
                </a:lnTo>
                <a:lnTo>
                  <a:pt x="234594" y="141693"/>
                </a:lnTo>
                <a:lnTo>
                  <a:pt x="240944" y="137731"/>
                </a:lnTo>
                <a:lnTo>
                  <a:pt x="245916" y="133515"/>
                </a:lnTo>
                <a:lnTo>
                  <a:pt x="206171" y="133515"/>
                </a:lnTo>
                <a:lnTo>
                  <a:pt x="200914" y="131927"/>
                </a:lnTo>
                <a:lnTo>
                  <a:pt x="193725" y="125590"/>
                </a:lnTo>
                <a:lnTo>
                  <a:pt x="192044" y="121907"/>
                </a:lnTo>
                <a:lnTo>
                  <a:pt x="191922" y="113779"/>
                </a:lnTo>
                <a:lnTo>
                  <a:pt x="192747" y="110959"/>
                </a:lnTo>
                <a:lnTo>
                  <a:pt x="216966" y="99072"/>
                </a:lnTo>
                <a:lnTo>
                  <a:pt x="226058" y="97610"/>
                </a:lnTo>
                <a:lnTo>
                  <a:pt x="233938" y="96002"/>
                </a:lnTo>
                <a:lnTo>
                  <a:pt x="240607" y="94247"/>
                </a:lnTo>
                <a:lnTo>
                  <a:pt x="246062" y="92341"/>
                </a:lnTo>
                <a:lnTo>
                  <a:pt x="264071" y="92341"/>
                </a:lnTo>
                <a:lnTo>
                  <a:pt x="264071" y="69380"/>
                </a:lnTo>
                <a:lnTo>
                  <a:pt x="263779" y="63906"/>
                </a:lnTo>
                <a:lnTo>
                  <a:pt x="263182" y="60871"/>
                </a:lnTo>
                <a:lnTo>
                  <a:pt x="262128" y="55981"/>
                </a:lnTo>
                <a:lnTo>
                  <a:pt x="260477" y="52362"/>
                </a:lnTo>
                <a:close/>
              </a:path>
              <a:path w="333375" h="147954">
                <a:moveTo>
                  <a:pt x="265175" y="132130"/>
                </a:moveTo>
                <a:lnTo>
                  <a:pt x="247548" y="132130"/>
                </a:lnTo>
                <a:lnTo>
                  <a:pt x="248069" y="137071"/>
                </a:lnTo>
                <a:lnTo>
                  <a:pt x="249262" y="141401"/>
                </a:lnTo>
                <a:lnTo>
                  <a:pt x="251104" y="145097"/>
                </a:lnTo>
                <a:lnTo>
                  <a:pt x="269722" y="145097"/>
                </a:lnTo>
                <a:lnTo>
                  <a:pt x="267474" y="141071"/>
                </a:lnTo>
                <a:lnTo>
                  <a:pt x="265976" y="136867"/>
                </a:lnTo>
                <a:lnTo>
                  <a:pt x="265214" y="132473"/>
                </a:lnTo>
                <a:lnTo>
                  <a:pt x="265175" y="132130"/>
                </a:lnTo>
                <a:close/>
              </a:path>
              <a:path w="333375" h="147954">
                <a:moveTo>
                  <a:pt x="264071" y="92341"/>
                </a:moveTo>
                <a:lnTo>
                  <a:pt x="246062" y="92341"/>
                </a:lnTo>
                <a:lnTo>
                  <a:pt x="246062" y="106730"/>
                </a:lnTo>
                <a:lnTo>
                  <a:pt x="245110" y="112661"/>
                </a:lnTo>
                <a:lnTo>
                  <a:pt x="240690" y="121907"/>
                </a:lnTo>
                <a:lnTo>
                  <a:pt x="236753" y="126009"/>
                </a:lnTo>
                <a:lnTo>
                  <a:pt x="226072" y="132016"/>
                </a:lnTo>
                <a:lnTo>
                  <a:pt x="219964" y="133515"/>
                </a:lnTo>
                <a:lnTo>
                  <a:pt x="245916" y="133515"/>
                </a:lnTo>
                <a:lnTo>
                  <a:pt x="247548" y="132130"/>
                </a:lnTo>
                <a:lnTo>
                  <a:pt x="265175" y="132130"/>
                </a:lnTo>
                <a:lnTo>
                  <a:pt x="264714" y="128044"/>
                </a:lnTo>
                <a:lnTo>
                  <a:pt x="264356" y="121331"/>
                </a:lnTo>
                <a:lnTo>
                  <a:pt x="264176" y="113779"/>
                </a:lnTo>
                <a:lnTo>
                  <a:pt x="264071" y="92341"/>
                </a:lnTo>
                <a:close/>
              </a:path>
              <a:path w="333375" h="147954">
                <a:moveTo>
                  <a:pt x="232371" y="37617"/>
                </a:moveTo>
                <a:lnTo>
                  <a:pt x="214363" y="37617"/>
                </a:lnTo>
                <a:lnTo>
                  <a:pt x="206413" y="38849"/>
                </a:lnTo>
                <a:lnTo>
                  <a:pt x="175996" y="69977"/>
                </a:lnTo>
                <a:lnTo>
                  <a:pt x="193408" y="72351"/>
                </a:lnTo>
                <a:lnTo>
                  <a:pt x="195326" y="64897"/>
                </a:lnTo>
                <a:lnTo>
                  <a:pt x="198272" y="59702"/>
                </a:lnTo>
                <a:lnTo>
                  <a:pt x="206260" y="53822"/>
                </a:lnTo>
                <a:lnTo>
                  <a:pt x="212445" y="52362"/>
                </a:lnTo>
                <a:lnTo>
                  <a:pt x="260477" y="52362"/>
                </a:lnTo>
                <a:lnTo>
                  <a:pt x="260286" y="51943"/>
                </a:lnTo>
                <a:lnTo>
                  <a:pt x="255003" y="45542"/>
                </a:lnTo>
                <a:lnTo>
                  <a:pt x="250875" y="42887"/>
                </a:lnTo>
                <a:lnTo>
                  <a:pt x="239661" y="38671"/>
                </a:lnTo>
                <a:lnTo>
                  <a:pt x="232371" y="37617"/>
                </a:lnTo>
                <a:close/>
              </a:path>
              <a:path w="333375" h="147954">
                <a:moveTo>
                  <a:pt x="312712" y="53848"/>
                </a:moveTo>
                <a:lnTo>
                  <a:pt x="295008" y="53848"/>
                </a:lnTo>
                <a:lnTo>
                  <a:pt x="295008" y="125006"/>
                </a:lnTo>
                <a:lnTo>
                  <a:pt x="313283" y="146481"/>
                </a:lnTo>
                <a:lnTo>
                  <a:pt x="323697" y="146481"/>
                </a:lnTo>
                <a:lnTo>
                  <a:pt x="328193" y="145948"/>
                </a:lnTo>
                <a:lnTo>
                  <a:pt x="333209" y="144894"/>
                </a:lnTo>
                <a:lnTo>
                  <a:pt x="330746" y="129857"/>
                </a:lnTo>
                <a:lnTo>
                  <a:pt x="320179" y="129857"/>
                </a:lnTo>
                <a:lnTo>
                  <a:pt x="318147" y="129425"/>
                </a:lnTo>
                <a:lnTo>
                  <a:pt x="315302" y="127711"/>
                </a:lnTo>
                <a:lnTo>
                  <a:pt x="314286" y="126555"/>
                </a:lnTo>
                <a:lnTo>
                  <a:pt x="313029" y="123647"/>
                </a:lnTo>
                <a:lnTo>
                  <a:pt x="312712" y="120383"/>
                </a:lnTo>
                <a:lnTo>
                  <a:pt x="312712" y="53848"/>
                </a:lnTo>
                <a:close/>
              </a:path>
              <a:path w="333375" h="147954">
                <a:moveTo>
                  <a:pt x="330631" y="129159"/>
                </a:moveTo>
                <a:lnTo>
                  <a:pt x="327393" y="129616"/>
                </a:lnTo>
                <a:lnTo>
                  <a:pt x="324789" y="129857"/>
                </a:lnTo>
                <a:lnTo>
                  <a:pt x="330746" y="129857"/>
                </a:lnTo>
                <a:lnTo>
                  <a:pt x="330631" y="129159"/>
                </a:lnTo>
                <a:close/>
              </a:path>
              <a:path w="333375" h="147954">
                <a:moveTo>
                  <a:pt x="330631" y="39992"/>
                </a:moveTo>
                <a:lnTo>
                  <a:pt x="281940" y="39992"/>
                </a:lnTo>
                <a:lnTo>
                  <a:pt x="281940" y="53848"/>
                </a:lnTo>
                <a:lnTo>
                  <a:pt x="330631" y="53848"/>
                </a:lnTo>
                <a:lnTo>
                  <a:pt x="330631" y="39992"/>
                </a:lnTo>
                <a:close/>
              </a:path>
              <a:path w="333375" h="147954">
                <a:moveTo>
                  <a:pt x="312712" y="3263"/>
                </a:moveTo>
                <a:lnTo>
                  <a:pt x="295008" y="13957"/>
                </a:lnTo>
                <a:lnTo>
                  <a:pt x="295008" y="39992"/>
                </a:lnTo>
                <a:lnTo>
                  <a:pt x="312712" y="39992"/>
                </a:lnTo>
                <a:lnTo>
                  <a:pt x="312712" y="3263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921696" y="5991174"/>
            <a:ext cx="125780" cy="1474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70377" y="6235014"/>
            <a:ext cx="802462" cy="1853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449730" y="6272631"/>
            <a:ext cx="198983" cy="1098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712747" y="6235024"/>
            <a:ext cx="381635" cy="147955"/>
          </a:xfrm>
          <a:custGeom>
            <a:avLst/>
            <a:gdLst/>
            <a:ahLst/>
            <a:cxnLst/>
            <a:rect l="l" t="t" r="r" b="b"/>
            <a:pathLst>
              <a:path w="381635" h="147954">
                <a:moveTo>
                  <a:pt x="18414" y="39979"/>
                </a:moveTo>
                <a:lnTo>
                  <a:pt x="0" y="39979"/>
                </a:lnTo>
                <a:lnTo>
                  <a:pt x="32169" y="145084"/>
                </a:lnTo>
                <a:lnTo>
                  <a:pt x="50774" y="145084"/>
                </a:lnTo>
                <a:lnTo>
                  <a:pt x="56531" y="123215"/>
                </a:lnTo>
                <a:lnTo>
                  <a:pt x="41376" y="123215"/>
                </a:lnTo>
                <a:lnTo>
                  <a:pt x="18414" y="39979"/>
                </a:lnTo>
                <a:close/>
              </a:path>
              <a:path w="381635" h="147954">
                <a:moveTo>
                  <a:pt x="88109" y="64223"/>
                </a:moveTo>
                <a:lnTo>
                  <a:pt x="72059" y="64223"/>
                </a:lnTo>
                <a:lnTo>
                  <a:pt x="76111" y="82143"/>
                </a:lnTo>
                <a:lnTo>
                  <a:pt x="92836" y="145084"/>
                </a:lnTo>
                <a:lnTo>
                  <a:pt x="111340" y="145084"/>
                </a:lnTo>
                <a:lnTo>
                  <a:pt x="118862" y="121031"/>
                </a:lnTo>
                <a:lnTo>
                  <a:pt x="102831" y="121031"/>
                </a:lnTo>
                <a:lnTo>
                  <a:pt x="97537" y="100749"/>
                </a:lnTo>
                <a:lnTo>
                  <a:pt x="88109" y="64223"/>
                </a:lnTo>
                <a:close/>
              </a:path>
              <a:path w="381635" h="147954">
                <a:moveTo>
                  <a:pt x="81851" y="39979"/>
                </a:moveTo>
                <a:lnTo>
                  <a:pt x="63538" y="39979"/>
                </a:lnTo>
                <a:lnTo>
                  <a:pt x="46812" y="101536"/>
                </a:lnTo>
                <a:lnTo>
                  <a:pt x="41643" y="122085"/>
                </a:lnTo>
                <a:lnTo>
                  <a:pt x="41376" y="123215"/>
                </a:lnTo>
                <a:lnTo>
                  <a:pt x="56531" y="123215"/>
                </a:lnTo>
                <a:lnTo>
                  <a:pt x="72059" y="64223"/>
                </a:lnTo>
                <a:lnTo>
                  <a:pt x="88109" y="64223"/>
                </a:lnTo>
                <a:lnTo>
                  <a:pt x="81851" y="39979"/>
                </a:lnTo>
                <a:close/>
              </a:path>
              <a:path w="381635" h="147954">
                <a:moveTo>
                  <a:pt x="144208" y="39979"/>
                </a:moveTo>
                <a:lnTo>
                  <a:pt x="126885" y="39979"/>
                </a:lnTo>
                <a:lnTo>
                  <a:pt x="108820" y="100939"/>
                </a:lnTo>
                <a:lnTo>
                  <a:pt x="102831" y="121031"/>
                </a:lnTo>
                <a:lnTo>
                  <a:pt x="118862" y="121031"/>
                </a:lnTo>
                <a:lnTo>
                  <a:pt x="144208" y="39979"/>
                </a:lnTo>
                <a:close/>
              </a:path>
              <a:path w="381635" h="147954">
                <a:moveTo>
                  <a:pt x="199174" y="37604"/>
                </a:moveTo>
                <a:lnTo>
                  <a:pt x="163741" y="52247"/>
                </a:lnTo>
                <a:lnTo>
                  <a:pt x="150162" y="92329"/>
                </a:lnTo>
                <a:lnTo>
                  <a:pt x="150196" y="94970"/>
                </a:lnTo>
                <a:lnTo>
                  <a:pt x="163601" y="133261"/>
                </a:lnTo>
                <a:lnTo>
                  <a:pt x="200164" y="147459"/>
                </a:lnTo>
                <a:lnTo>
                  <a:pt x="208910" y="146902"/>
                </a:lnTo>
                <a:lnTo>
                  <a:pt x="236325" y="132816"/>
                </a:lnTo>
                <a:lnTo>
                  <a:pt x="191490" y="132816"/>
                </a:lnTo>
                <a:lnTo>
                  <a:pt x="184162" y="129743"/>
                </a:lnTo>
                <a:lnTo>
                  <a:pt x="168490" y="97078"/>
                </a:lnTo>
                <a:lnTo>
                  <a:pt x="246887" y="97078"/>
                </a:lnTo>
                <a:lnTo>
                  <a:pt x="246976" y="92329"/>
                </a:lnTo>
                <a:lnTo>
                  <a:pt x="246305" y="82435"/>
                </a:lnTo>
                <a:lnTo>
                  <a:pt x="169481" y="82435"/>
                </a:lnTo>
                <a:lnTo>
                  <a:pt x="170078" y="73266"/>
                </a:lnTo>
                <a:lnTo>
                  <a:pt x="173164" y="65938"/>
                </a:lnTo>
                <a:lnTo>
                  <a:pt x="184315" y="54991"/>
                </a:lnTo>
                <a:lnTo>
                  <a:pt x="191198" y="52247"/>
                </a:lnTo>
                <a:lnTo>
                  <a:pt x="233832" y="52247"/>
                </a:lnTo>
                <a:lnTo>
                  <a:pt x="233616" y="51955"/>
                </a:lnTo>
                <a:lnTo>
                  <a:pt x="226456" y="45673"/>
                </a:lnTo>
                <a:lnTo>
                  <a:pt x="218328" y="41189"/>
                </a:lnTo>
                <a:lnTo>
                  <a:pt x="209234" y="38500"/>
                </a:lnTo>
                <a:lnTo>
                  <a:pt x="199174" y="37604"/>
                </a:lnTo>
                <a:close/>
              </a:path>
              <a:path w="381635" h="147954">
                <a:moveTo>
                  <a:pt x="227977" y="111239"/>
                </a:moveTo>
                <a:lnTo>
                  <a:pt x="225272" y="118757"/>
                </a:lnTo>
                <a:lnTo>
                  <a:pt x="221614" y="124231"/>
                </a:lnTo>
                <a:lnTo>
                  <a:pt x="212369" y="131102"/>
                </a:lnTo>
                <a:lnTo>
                  <a:pt x="206794" y="132816"/>
                </a:lnTo>
                <a:lnTo>
                  <a:pt x="236325" y="132816"/>
                </a:lnTo>
                <a:lnTo>
                  <a:pt x="240179" y="127839"/>
                </a:lnTo>
                <a:lnTo>
                  <a:pt x="243749" y="121128"/>
                </a:lnTo>
                <a:lnTo>
                  <a:pt x="246392" y="113512"/>
                </a:lnTo>
                <a:lnTo>
                  <a:pt x="227977" y="111239"/>
                </a:lnTo>
                <a:close/>
              </a:path>
              <a:path w="381635" h="147954">
                <a:moveTo>
                  <a:pt x="233832" y="52247"/>
                </a:moveTo>
                <a:lnTo>
                  <a:pt x="208419" y="52247"/>
                </a:lnTo>
                <a:lnTo>
                  <a:pt x="215772" y="55676"/>
                </a:lnTo>
                <a:lnTo>
                  <a:pt x="221449" y="62547"/>
                </a:lnTo>
                <a:lnTo>
                  <a:pt x="225145" y="66967"/>
                </a:lnTo>
                <a:lnTo>
                  <a:pt x="227380" y="73596"/>
                </a:lnTo>
                <a:lnTo>
                  <a:pt x="228180" y="82435"/>
                </a:lnTo>
                <a:lnTo>
                  <a:pt x="246305" y="82435"/>
                </a:lnTo>
                <a:lnTo>
                  <a:pt x="246143" y="80046"/>
                </a:lnTo>
                <a:lnTo>
                  <a:pt x="243639" y="69222"/>
                </a:lnTo>
                <a:lnTo>
                  <a:pt x="239465" y="59858"/>
                </a:lnTo>
                <a:lnTo>
                  <a:pt x="233832" y="52247"/>
                </a:lnTo>
                <a:close/>
              </a:path>
              <a:path w="381635" h="147954">
                <a:moveTo>
                  <a:pt x="284695" y="0"/>
                </a:moveTo>
                <a:lnTo>
                  <a:pt x="266877" y="0"/>
                </a:lnTo>
                <a:lnTo>
                  <a:pt x="266877" y="145084"/>
                </a:lnTo>
                <a:lnTo>
                  <a:pt x="284695" y="145084"/>
                </a:lnTo>
                <a:lnTo>
                  <a:pt x="284695" y="0"/>
                </a:lnTo>
                <a:close/>
              </a:path>
              <a:path w="381635" h="147954">
                <a:moveTo>
                  <a:pt x="328891" y="0"/>
                </a:moveTo>
                <a:lnTo>
                  <a:pt x="311073" y="0"/>
                </a:lnTo>
                <a:lnTo>
                  <a:pt x="311073" y="145084"/>
                </a:lnTo>
                <a:lnTo>
                  <a:pt x="328891" y="145084"/>
                </a:lnTo>
                <a:lnTo>
                  <a:pt x="328891" y="0"/>
                </a:lnTo>
                <a:close/>
              </a:path>
              <a:path w="381635" h="147954">
                <a:moveTo>
                  <a:pt x="381012" y="124790"/>
                </a:moveTo>
                <a:lnTo>
                  <a:pt x="360718" y="124790"/>
                </a:lnTo>
                <a:lnTo>
                  <a:pt x="360718" y="145084"/>
                </a:lnTo>
                <a:lnTo>
                  <a:pt x="381012" y="145084"/>
                </a:lnTo>
                <a:lnTo>
                  <a:pt x="381012" y="12479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5" name="object 65"/>
          <p:cNvGrpSpPr/>
          <p:nvPr/>
        </p:nvGrpSpPr>
        <p:grpSpPr>
          <a:xfrm>
            <a:off x="4550663" y="0"/>
            <a:ext cx="7641590" cy="6858000"/>
            <a:chOff x="4550663" y="0"/>
            <a:chExt cx="7641590" cy="6858000"/>
          </a:xfrm>
        </p:grpSpPr>
        <p:sp>
          <p:nvSpPr>
            <p:cNvPr id="66" name="object 66"/>
            <p:cNvSpPr/>
            <p:nvPr/>
          </p:nvSpPr>
          <p:spPr>
            <a:xfrm>
              <a:off x="4550663" y="0"/>
              <a:ext cx="7641336" cy="685799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550663" y="5774435"/>
              <a:ext cx="7641336" cy="108356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1576393" y="6542480"/>
              <a:ext cx="58419" cy="87630"/>
            </a:xfrm>
            <a:custGeom>
              <a:avLst/>
              <a:gdLst/>
              <a:ahLst/>
              <a:cxnLst/>
              <a:rect l="l" t="t" r="r" b="b"/>
              <a:pathLst>
                <a:path w="58420" h="87629">
                  <a:moveTo>
                    <a:pt x="48552" y="58928"/>
                  </a:moveTo>
                  <a:lnTo>
                    <a:pt x="36512" y="58928"/>
                  </a:lnTo>
                  <a:lnTo>
                    <a:pt x="36512" y="87401"/>
                  </a:lnTo>
                  <a:lnTo>
                    <a:pt x="48552" y="87401"/>
                  </a:lnTo>
                  <a:lnTo>
                    <a:pt x="48552" y="58928"/>
                  </a:lnTo>
                  <a:close/>
                </a:path>
                <a:path w="58420" h="87629">
                  <a:moveTo>
                    <a:pt x="48552" y="0"/>
                  </a:moveTo>
                  <a:lnTo>
                    <a:pt x="43484" y="0"/>
                  </a:lnTo>
                  <a:lnTo>
                    <a:pt x="0" y="53606"/>
                  </a:lnTo>
                  <a:lnTo>
                    <a:pt x="0" y="58928"/>
                  </a:lnTo>
                  <a:lnTo>
                    <a:pt x="58178" y="58928"/>
                  </a:lnTo>
                  <a:lnTo>
                    <a:pt x="58178" y="48425"/>
                  </a:lnTo>
                  <a:lnTo>
                    <a:pt x="16535" y="48425"/>
                  </a:lnTo>
                  <a:lnTo>
                    <a:pt x="36512" y="23418"/>
                  </a:lnTo>
                  <a:lnTo>
                    <a:pt x="48552" y="23418"/>
                  </a:lnTo>
                  <a:lnTo>
                    <a:pt x="48552" y="0"/>
                  </a:lnTo>
                  <a:close/>
                </a:path>
                <a:path w="58420" h="87629">
                  <a:moveTo>
                    <a:pt x="48552" y="23418"/>
                  </a:moveTo>
                  <a:lnTo>
                    <a:pt x="36512" y="23418"/>
                  </a:lnTo>
                  <a:lnTo>
                    <a:pt x="36512" y="48425"/>
                  </a:lnTo>
                  <a:lnTo>
                    <a:pt x="48552" y="48425"/>
                  </a:lnTo>
                  <a:lnTo>
                    <a:pt x="48552" y="23418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2123" y="414350"/>
            <a:ext cx="5201285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1394" marR="5080" indent="-98933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Respiratory </a:t>
            </a:r>
            <a:r>
              <a:rPr dirty="0" spc="-5"/>
              <a:t>Fit</a:t>
            </a:r>
            <a:r>
              <a:rPr dirty="0" spc="-195"/>
              <a:t> </a:t>
            </a:r>
            <a:r>
              <a:rPr dirty="0" spc="-185"/>
              <a:t>Test  </a:t>
            </a:r>
            <a:r>
              <a:rPr dirty="0" spc="-15"/>
              <a:t>Certification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899160" y="548640"/>
            <a:ext cx="4396092" cy="5756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213309" y="2041398"/>
            <a:ext cx="334010" cy="149225"/>
            <a:chOff x="6213309" y="2041398"/>
            <a:chExt cx="334010" cy="149225"/>
          </a:xfrm>
        </p:grpSpPr>
        <p:sp>
          <p:nvSpPr>
            <p:cNvPr id="5" name="object 5"/>
            <p:cNvSpPr/>
            <p:nvPr/>
          </p:nvSpPr>
          <p:spPr>
            <a:xfrm>
              <a:off x="6213309" y="2043874"/>
              <a:ext cx="135788" cy="145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92265" y="2041398"/>
              <a:ext cx="155054" cy="1489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6607314" y="2047138"/>
            <a:ext cx="322580" cy="144780"/>
          </a:xfrm>
          <a:custGeom>
            <a:avLst/>
            <a:gdLst/>
            <a:ahLst/>
            <a:cxnLst/>
            <a:rect l="l" t="t" r="r" b="b"/>
            <a:pathLst>
              <a:path w="322579" h="144780">
                <a:moveTo>
                  <a:pt x="30772" y="50584"/>
                </a:moveTo>
                <a:lnTo>
                  <a:pt x="13068" y="50584"/>
                </a:lnTo>
                <a:lnTo>
                  <a:pt x="13068" y="121742"/>
                </a:lnTo>
                <a:lnTo>
                  <a:pt x="31343" y="143217"/>
                </a:lnTo>
                <a:lnTo>
                  <a:pt x="41757" y="143217"/>
                </a:lnTo>
                <a:lnTo>
                  <a:pt x="46253" y="142684"/>
                </a:lnTo>
                <a:lnTo>
                  <a:pt x="51269" y="141630"/>
                </a:lnTo>
                <a:lnTo>
                  <a:pt x="48806" y="126593"/>
                </a:lnTo>
                <a:lnTo>
                  <a:pt x="38239" y="126593"/>
                </a:lnTo>
                <a:lnTo>
                  <a:pt x="36207" y="126161"/>
                </a:lnTo>
                <a:lnTo>
                  <a:pt x="33362" y="124447"/>
                </a:lnTo>
                <a:lnTo>
                  <a:pt x="32346" y="123291"/>
                </a:lnTo>
                <a:lnTo>
                  <a:pt x="31089" y="120383"/>
                </a:lnTo>
                <a:lnTo>
                  <a:pt x="30772" y="117119"/>
                </a:lnTo>
                <a:lnTo>
                  <a:pt x="30772" y="50584"/>
                </a:lnTo>
                <a:close/>
              </a:path>
              <a:path w="322579" h="144780">
                <a:moveTo>
                  <a:pt x="48691" y="125895"/>
                </a:moveTo>
                <a:lnTo>
                  <a:pt x="45453" y="126352"/>
                </a:lnTo>
                <a:lnTo>
                  <a:pt x="42849" y="126593"/>
                </a:lnTo>
                <a:lnTo>
                  <a:pt x="48806" y="126593"/>
                </a:lnTo>
                <a:lnTo>
                  <a:pt x="48691" y="125895"/>
                </a:lnTo>
                <a:close/>
              </a:path>
              <a:path w="322579" h="144780">
                <a:moveTo>
                  <a:pt x="48691" y="36728"/>
                </a:moveTo>
                <a:lnTo>
                  <a:pt x="0" y="36728"/>
                </a:lnTo>
                <a:lnTo>
                  <a:pt x="0" y="50584"/>
                </a:lnTo>
                <a:lnTo>
                  <a:pt x="48691" y="50584"/>
                </a:lnTo>
                <a:lnTo>
                  <a:pt x="48691" y="36728"/>
                </a:lnTo>
                <a:close/>
              </a:path>
              <a:path w="322579" h="144780">
                <a:moveTo>
                  <a:pt x="30772" y="0"/>
                </a:moveTo>
                <a:lnTo>
                  <a:pt x="13068" y="10693"/>
                </a:lnTo>
                <a:lnTo>
                  <a:pt x="13068" y="36728"/>
                </a:lnTo>
                <a:lnTo>
                  <a:pt x="30772" y="36728"/>
                </a:lnTo>
                <a:lnTo>
                  <a:pt x="30772" y="0"/>
                </a:lnTo>
                <a:close/>
              </a:path>
              <a:path w="322579" h="144780">
                <a:moveTo>
                  <a:pt x="109334" y="34353"/>
                </a:moveTo>
                <a:lnTo>
                  <a:pt x="73901" y="48996"/>
                </a:lnTo>
                <a:lnTo>
                  <a:pt x="60248" y="90170"/>
                </a:lnTo>
                <a:lnTo>
                  <a:pt x="61092" y="102268"/>
                </a:lnTo>
                <a:lnTo>
                  <a:pt x="81112" y="136214"/>
                </a:lnTo>
                <a:lnTo>
                  <a:pt x="110324" y="144208"/>
                </a:lnTo>
                <a:lnTo>
                  <a:pt x="119071" y="143651"/>
                </a:lnTo>
                <a:lnTo>
                  <a:pt x="146485" y="129552"/>
                </a:lnTo>
                <a:lnTo>
                  <a:pt x="101650" y="129552"/>
                </a:lnTo>
                <a:lnTo>
                  <a:pt x="94322" y="126492"/>
                </a:lnTo>
                <a:lnTo>
                  <a:pt x="78651" y="93827"/>
                </a:lnTo>
                <a:lnTo>
                  <a:pt x="157035" y="93827"/>
                </a:lnTo>
                <a:lnTo>
                  <a:pt x="157137" y="89077"/>
                </a:lnTo>
                <a:lnTo>
                  <a:pt x="156464" y="79184"/>
                </a:lnTo>
                <a:lnTo>
                  <a:pt x="79641" y="79184"/>
                </a:lnTo>
                <a:lnTo>
                  <a:pt x="80238" y="70015"/>
                </a:lnTo>
                <a:lnTo>
                  <a:pt x="83324" y="62687"/>
                </a:lnTo>
                <a:lnTo>
                  <a:pt x="94475" y="51727"/>
                </a:lnTo>
                <a:lnTo>
                  <a:pt x="101345" y="48996"/>
                </a:lnTo>
                <a:lnTo>
                  <a:pt x="144001" y="48996"/>
                </a:lnTo>
                <a:lnTo>
                  <a:pt x="143776" y="48691"/>
                </a:lnTo>
                <a:lnTo>
                  <a:pt x="136616" y="42417"/>
                </a:lnTo>
                <a:lnTo>
                  <a:pt x="128489" y="37936"/>
                </a:lnTo>
                <a:lnTo>
                  <a:pt x="119395" y="35249"/>
                </a:lnTo>
                <a:lnTo>
                  <a:pt x="109334" y="34353"/>
                </a:lnTo>
                <a:close/>
              </a:path>
              <a:path w="322579" h="144780">
                <a:moveTo>
                  <a:pt x="138137" y="107975"/>
                </a:moveTo>
                <a:lnTo>
                  <a:pt x="135432" y="115506"/>
                </a:lnTo>
                <a:lnTo>
                  <a:pt x="131775" y="120980"/>
                </a:lnTo>
                <a:lnTo>
                  <a:pt x="122529" y="127838"/>
                </a:lnTo>
                <a:lnTo>
                  <a:pt x="116954" y="129552"/>
                </a:lnTo>
                <a:lnTo>
                  <a:pt x="146485" y="129552"/>
                </a:lnTo>
                <a:lnTo>
                  <a:pt x="150333" y="124587"/>
                </a:lnTo>
                <a:lnTo>
                  <a:pt x="153902" y="117876"/>
                </a:lnTo>
                <a:lnTo>
                  <a:pt x="156540" y="110261"/>
                </a:lnTo>
                <a:lnTo>
                  <a:pt x="138137" y="107975"/>
                </a:lnTo>
                <a:close/>
              </a:path>
              <a:path w="322579" h="144780">
                <a:moveTo>
                  <a:pt x="144001" y="48996"/>
                </a:moveTo>
                <a:lnTo>
                  <a:pt x="118567" y="48996"/>
                </a:lnTo>
                <a:lnTo>
                  <a:pt x="125933" y="52425"/>
                </a:lnTo>
                <a:lnTo>
                  <a:pt x="135293" y="63703"/>
                </a:lnTo>
                <a:lnTo>
                  <a:pt x="137540" y="70345"/>
                </a:lnTo>
                <a:lnTo>
                  <a:pt x="138328" y="79184"/>
                </a:lnTo>
                <a:lnTo>
                  <a:pt x="156464" y="79184"/>
                </a:lnTo>
                <a:lnTo>
                  <a:pt x="156301" y="76795"/>
                </a:lnTo>
                <a:lnTo>
                  <a:pt x="153795" y="65970"/>
                </a:lnTo>
                <a:lnTo>
                  <a:pt x="149620" y="56602"/>
                </a:lnTo>
                <a:lnTo>
                  <a:pt x="144001" y="48996"/>
                </a:lnTo>
                <a:close/>
              </a:path>
              <a:path w="322579" h="144780">
                <a:moveTo>
                  <a:pt x="189445" y="107683"/>
                </a:moveTo>
                <a:lnTo>
                  <a:pt x="171830" y="110451"/>
                </a:lnTo>
                <a:lnTo>
                  <a:pt x="173802" y="118302"/>
                </a:lnTo>
                <a:lnTo>
                  <a:pt x="176745" y="125128"/>
                </a:lnTo>
                <a:lnTo>
                  <a:pt x="216763" y="144208"/>
                </a:lnTo>
                <a:lnTo>
                  <a:pt x="225018" y="144208"/>
                </a:lnTo>
                <a:lnTo>
                  <a:pt x="232409" y="142773"/>
                </a:lnTo>
                <a:lnTo>
                  <a:pt x="245465" y="137033"/>
                </a:lnTo>
                <a:lnTo>
                  <a:pt x="250469" y="132969"/>
                </a:lnTo>
                <a:lnTo>
                  <a:pt x="252723" y="129552"/>
                </a:lnTo>
                <a:lnTo>
                  <a:pt x="208546" y="129552"/>
                </a:lnTo>
                <a:lnTo>
                  <a:pt x="202234" y="127673"/>
                </a:lnTo>
                <a:lnTo>
                  <a:pt x="193192" y="120154"/>
                </a:lnTo>
                <a:lnTo>
                  <a:pt x="190436" y="114744"/>
                </a:lnTo>
                <a:lnTo>
                  <a:pt x="189445" y="107683"/>
                </a:lnTo>
                <a:close/>
              </a:path>
              <a:path w="322579" h="144780">
                <a:moveTo>
                  <a:pt x="221754" y="34353"/>
                </a:moveTo>
                <a:lnTo>
                  <a:pt x="208025" y="34353"/>
                </a:lnTo>
                <a:lnTo>
                  <a:pt x="202895" y="35052"/>
                </a:lnTo>
                <a:lnTo>
                  <a:pt x="193332" y="37896"/>
                </a:lnTo>
                <a:lnTo>
                  <a:pt x="189547" y="39624"/>
                </a:lnTo>
                <a:lnTo>
                  <a:pt x="186778" y="41668"/>
                </a:lnTo>
                <a:lnTo>
                  <a:pt x="183083" y="44310"/>
                </a:lnTo>
                <a:lnTo>
                  <a:pt x="180162" y="47625"/>
                </a:lnTo>
                <a:lnTo>
                  <a:pt x="175869" y="55613"/>
                </a:lnTo>
                <a:lnTo>
                  <a:pt x="174802" y="59944"/>
                </a:lnTo>
                <a:lnTo>
                  <a:pt x="174802" y="69773"/>
                </a:lnTo>
                <a:lnTo>
                  <a:pt x="208311" y="94901"/>
                </a:lnTo>
                <a:lnTo>
                  <a:pt x="227063" y="99733"/>
                </a:lnTo>
                <a:lnTo>
                  <a:pt x="233133" y="101752"/>
                </a:lnTo>
                <a:lnTo>
                  <a:pt x="235572" y="103327"/>
                </a:lnTo>
                <a:lnTo>
                  <a:pt x="239064" y="105638"/>
                </a:lnTo>
                <a:lnTo>
                  <a:pt x="240817" y="108800"/>
                </a:lnTo>
                <a:lnTo>
                  <a:pt x="240817" y="117322"/>
                </a:lnTo>
                <a:lnTo>
                  <a:pt x="238836" y="121221"/>
                </a:lnTo>
                <a:lnTo>
                  <a:pt x="230924" y="127889"/>
                </a:lnTo>
                <a:lnTo>
                  <a:pt x="224853" y="129552"/>
                </a:lnTo>
                <a:lnTo>
                  <a:pt x="252723" y="129552"/>
                </a:lnTo>
                <a:lnTo>
                  <a:pt x="257390" y="122478"/>
                </a:lnTo>
                <a:lnTo>
                  <a:pt x="259130" y="116890"/>
                </a:lnTo>
                <a:lnTo>
                  <a:pt x="259130" y="104876"/>
                </a:lnTo>
                <a:lnTo>
                  <a:pt x="225505" y="80502"/>
                </a:lnTo>
                <a:lnTo>
                  <a:pt x="208064" y="75717"/>
                </a:lnTo>
                <a:lnTo>
                  <a:pt x="202806" y="74193"/>
                </a:lnTo>
                <a:lnTo>
                  <a:pt x="201028" y="73545"/>
                </a:lnTo>
                <a:lnTo>
                  <a:pt x="197929" y="72288"/>
                </a:lnTo>
                <a:lnTo>
                  <a:pt x="195656" y="70700"/>
                </a:lnTo>
                <a:lnTo>
                  <a:pt x="194195" y="68783"/>
                </a:lnTo>
                <a:lnTo>
                  <a:pt x="192747" y="66941"/>
                </a:lnTo>
                <a:lnTo>
                  <a:pt x="192023" y="64858"/>
                </a:lnTo>
                <a:lnTo>
                  <a:pt x="192023" y="58928"/>
                </a:lnTo>
                <a:lnTo>
                  <a:pt x="193776" y="55753"/>
                </a:lnTo>
                <a:lnTo>
                  <a:pt x="200761" y="50342"/>
                </a:lnTo>
                <a:lnTo>
                  <a:pt x="206603" y="48996"/>
                </a:lnTo>
                <a:lnTo>
                  <a:pt x="250090" y="48996"/>
                </a:lnTo>
                <a:lnTo>
                  <a:pt x="246062" y="43497"/>
                </a:lnTo>
                <a:lnTo>
                  <a:pt x="241465" y="40284"/>
                </a:lnTo>
                <a:lnTo>
                  <a:pt x="228993" y="35534"/>
                </a:lnTo>
                <a:lnTo>
                  <a:pt x="221754" y="34353"/>
                </a:lnTo>
                <a:close/>
              </a:path>
              <a:path w="322579" h="144780">
                <a:moveTo>
                  <a:pt x="250090" y="48996"/>
                </a:moveTo>
                <a:lnTo>
                  <a:pt x="221716" y="48996"/>
                </a:lnTo>
                <a:lnTo>
                  <a:pt x="227075" y="50507"/>
                </a:lnTo>
                <a:lnTo>
                  <a:pt x="234657" y="56578"/>
                </a:lnTo>
                <a:lnTo>
                  <a:pt x="236956" y="60807"/>
                </a:lnTo>
                <a:lnTo>
                  <a:pt x="237743" y="66217"/>
                </a:lnTo>
                <a:lnTo>
                  <a:pt x="255168" y="63842"/>
                </a:lnTo>
                <a:lnTo>
                  <a:pt x="254050" y="57048"/>
                </a:lnTo>
                <a:lnTo>
                  <a:pt x="252006" y="51612"/>
                </a:lnTo>
                <a:lnTo>
                  <a:pt x="250090" y="48996"/>
                </a:lnTo>
                <a:close/>
              </a:path>
              <a:path w="322579" h="144780">
                <a:moveTo>
                  <a:pt x="302044" y="50584"/>
                </a:moveTo>
                <a:lnTo>
                  <a:pt x="284340" y="50584"/>
                </a:lnTo>
                <a:lnTo>
                  <a:pt x="284340" y="121742"/>
                </a:lnTo>
                <a:lnTo>
                  <a:pt x="302615" y="143217"/>
                </a:lnTo>
                <a:lnTo>
                  <a:pt x="313042" y="143217"/>
                </a:lnTo>
                <a:lnTo>
                  <a:pt x="317525" y="142684"/>
                </a:lnTo>
                <a:lnTo>
                  <a:pt x="322541" y="141630"/>
                </a:lnTo>
                <a:lnTo>
                  <a:pt x="320078" y="126593"/>
                </a:lnTo>
                <a:lnTo>
                  <a:pt x="309511" y="126593"/>
                </a:lnTo>
                <a:lnTo>
                  <a:pt x="307479" y="126161"/>
                </a:lnTo>
                <a:lnTo>
                  <a:pt x="304634" y="124447"/>
                </a:lnTo>
                <a:lnTo>
                  <a:pt x="303618" y="123291"/>
                </a:lnTo>
                <a:lnTo>
                  <a:pt x="302361" y="120383"/>
                </a:lnTo>
                <a:lnTo>
                  <a:pt x="302044" y="117119"/>
                </a:lnTo>
                <a:lnTo>
                  <a:pt x="302044" y="50584"/>
                </a:lnTo>
                <a:close/>
              </a:path>
              <a:path w="322579" h="144780">
                <a:moveTo>
                  <a:pt x="319963" y="125895"/>
                </a:moveTo>
                <a:lnTo>
                  <a:pt x="316725" y="126352"/>
                </a:lnTo>
                <a:lnTo>
                  <a:pt x="314121" y="126593"/>
                </a:lnTo>
                <a:lnTo>
                  <a:pt x="320078" y="126593"/>
                </a:lnTo>
                <a:lnTo>
                  <a:pt x="319963" y="125895"/>
                </a:lnTo>
                <a:close/>
              </a:path>
              <a:path w="322579" h="144780">
                <a:moveTo>
                  <a:pt x="319963" y="36728"/>
                </a:moveTo>
                <a:lnTo>
                  <a:pt x="271271" y="36728"/>
                </a:lnTo>
                <a:lnTo>
                  <a:pt x="271271" y="50584"/>
                </a:lnTo>
                <a:lnTo>
                  <a:pt x="319963" y="50584"/>
                </a:lnTo>
                <a:lnTo>
                  <a:pt x="319963" y="36728"/>
                </a:lnTo>
                <a:close/>
              </a:path>
              <a:path w="322579" h="144780">
                <a:moveTo>
                  <a:pt x="302044" y="0"/>
                </a:moveTo>
                <a:lnTo>
                  <a:pt x="284340" y="10693"/>
                </a:lnTo>
                <a:lnTo>
                  <a:pt x="284340" y="36728"/>
                </a:lnTo>
                <a:lnTo>
                  <a:pt x="302044" y="36728"/>
                </a:lnTo>
                <a:lnTo>
                  <a:pt x="3020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99731" y="2043874"/>
            <a:ext cx="125780" cy="1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93241" y="2081491"/>
            <a:ext cx="96799" cy="109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26759" y="2287727"/>
            <a:ext cx="846543" cy="1853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39940" y="2287714"/>
            <a:ext cx="125780" cy="1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7337869" y="2041398"/>
            <a:ext cx="3838575" cy="434340"/>
            <a:chOff x="7337869" y="2041398"/>
            <a:chExt cx="3838575" cy="434340"/>
          </a:xfrm>
        </p:grpSpPr>
        <p:sp>
          <p:nvSpPr>
            <p:cNvPr id="13" name="object 13"/>
            <p:cNvSpPr/>
            <p:nvPr/>
          </p:nvSpPr>
          <p:spPr>
            <a:xfrm>
              <a:off x="7360170" y="2047138"/>
              <a:ext cx="322580" cy="144780"/>
            </a:xfrm>
            <a:custGeom>
              <a:avLst/>
              <a:gdLst/>
              <a:ahLst/>
              <a:cxnLst/>
              <a:rect l="l" t="t" r="r" b="b"/>
              <a:pathLst>
                <a:path w="322579" h="144780">
                  <a:moveTo>
                    <a:pt x="30772" y="50584"/>
                  </a:moveTo>
                  <a:lnTo>
                    <a:pt x="13068" y="50584"/>
                  </a:lnTo>
                  <a:lnTo>
                    <a:pt x="13068" y="121742"/>
                  </a:lnTo>
                  <a:lnTo>
                    <a:pt x="31343" y="143217"/>
                  </a:lnTo>
                  <a:lnTo>
                    <a:pt x="41757" y="143217"/>
                  </a:lnTo>
                  <a:lnTo>
                    <a:pt x="46253" y="142684"/>
                  </a:lnTo>
                  <a:lnTo>
                    <a:pt x="51269" y="141630"/>
                  </a:lnTo>
                  <a:lnTo>
                    <a:pt x="48806" y="126593"/>
                  </a:lnTo>
                  <a:lnTo>
                    <a:pt x="38239" y="126593"/>
                  </a:lnTo>
                  <a:lnTo>
                    <a:pt x="36207" y="126161"/>
                  </a:lnTo>
                  <a:lnTo>
                    <a:pt x="33362" y="124447"/>
                  </a:lnTo>
                  <a:lnTo>
                    <a:pt x="32346" y="123291"/>
                  </a:lnTo>
                  <a:lnTo>
                    <a:pt x="31089" y="120383"/>
                  </a:lnTo>
                  <a:lnTo>
                    <a:pt x="30772" y="117119"/>
                  </a:lnTo>
                  <a:lnTo>
                    <a:pt x="30772" y="50584"/>
                  </a:lnTo>
                  <a:close/>
                </a:path>
                <a:path w="322579" h="144780">
                  <a:moveTo>
                    <a:pt x="48691" y="125895"/>
                  </a:moveTo>
                  <a:lnTo>
                    <a:pt x="45453" y="126352"/>
                  </a:lnTo>
                  <a:lnTo>
                    <a:pt x="42849" y="126593"/>
                  </a:lnTo>
                  <a:lnTo>
                    <a:pt x="48806" y="126593"/>
                  </a:lnTo>
                  <a:lnTo>
                    <a:pt x="48691" y="125895"/>
                  </a:lnTo>
                  <a:close/>
                </a:path>
                <a:path w="322579" h="144780">
                  <a:moveTo>
                    <a:pt x="48691" y="36728"/>
                  </a:moveTo>
                  <a:lnTo>
                    <a:pt x="0" y="36728"/>
                  </a:lnTo>
                  <a:lnTo>
                    <a:pt x="0" y="50584"/>
                  </a:lnTo>
                  <a:lnTo>
                    <a:pt x="48691" y="50584"/>
                  </a:lnTo>
                  <a:lnTo>
                    <a:pt x="48691" y="36728"/>
                  </a:lnTo>
                  <a:close/>
                </a:path>
                <a:path w="322579" h="144780">
                  <a:moveTo>
                    <a:pt x="30772" y="0"/>
                  </a:moveTo>
                  <a:lnTo>
                    <a:pt x="13068" y="10693"/>
                  </a:lnTo>
                  <a:lnTo>
                    <a:pt x="13068" y="36728"/>
                  </a:lnTo>
                  <a:lnTo>
                    <a:pt x="30772" y="36728"/>
                  </a:lnTo>
                  <a:lnTo>
                    <a:pt x="30772" y="0"/>
                  </a:lnTo>
                  <a:close/>
                </a:path>
                <a:path w="322579" h="144780">
                  <a:moveTo>
                    <a:pt x="109334" y="34353"/>
                  </a:moveTo>
                  <a:lnTo>
                    <a:pt x="73901" y="48996"/>
                  </a:lnTo>
                  <a:lnTo>
                    <a:pt x="60248" y="90170"/>
                  </a:lnTo>
                  <a:lnTo>
                    <a:pt x="61092" y="102268"/>
                  </a:lnTo>
                  <a:lnTo>
                    <a:pt x="81112" y="136214"/>
                  </a:lnTo>
                  <a:lnTo>
                    <a:pt x="110324" y="144208"/>
                  </a:lnTo>
                  <a:lnTo>
                    <a:pt x="119071" y="143651"/>
                  </a:lnTo>
                  <a:lnTo>
                    <a:pt x="146485" y="129552"/>
                  </a:lnTo>
                  <a:lnTo>
                    <a:pt x="101650" y="129552"/>
                  </a:lnTo>
                  <a:lnTo>
                    <a:pt x="94322" y="126492"/>
                  </a:lnTo>
                  <a:lnTo>
                    <a:pt x="78651" y="93827"/>
                  </a:lnTo>
                  <a:lnTo>
                    <a:pt x="157035" y="93827"/>
                  </a:lnTo>
                  <a:lnTo>
                    <a:pt x="157137" y="89077"/>
                  </a:lnTo>
                  <a:lnTo>
                    <a:pt x="156464" y="79184"/>
                  </a:lnTo>
                  <a:lnTo>
                    <a:pt x="79641" y="79184"/>
                  </a:lnTo>
                  <a:lnTo>
                    <a:pt x="80238" y="70015"/>
                  </a:lnTo>
                  <a:lnTo>
                    <a:pt x="83324" y="62687"/>
                  </a:lnTo>
                  <a:lnTo>
                    <a:pt x="94475" y="51727"/>
                  </a:lnTo>
                  <a:lnTo>
                    <a:pt x="101345" y="48996"/>
                  </a:lnTo>
                  <a:lnTo>
                    <a:pt x="144001" y="48996"/>
                  </a:lnTo>
                  <a:lnTo>
                    <a:pt x="143776" y="48691"/>
                  </a:lnTo>
                  <a:lnTo>
                    <a:pt x="136616" y="42417"/>
                  </a:lnTo>
                  <a:lnTo>
                    <a:pt x="128489" y="37936"/>
                  </a:lnTo>
                  <a:lnTo>
                    <a:pt x="119395" y="35249"/>
                  </a:lnTo>
                  <a:lnTo>
                    <a:pt x="109334" y="34353"/>
                  </a:lnTo>
                  <a:close/>
                </a:path>
                <a:path w="322579" h="144780">
                  <a:moveTo>
                    <a:pt x="138137" y="107975"/>
                  </a:moveTo>
                  <a:lnTo>
                    <a:pt x="135432" y="115506"/>
                  </a:lnTo>
                  <a:lnTo>
                    <a:pt x="131775" y="120980"/>
                  </a:lnTo>
                  <a:lnTo>
                    <a:pt x="122529" y="127838"/>
                  </a:lnTo>
                  <a:lnTo>
                    <a:pt x="116954" y="129552"/>
                  </a:lnTo>
                  <a:lnTo>
                    <a:pt x="146485" y="129552"/>
                  </a:lnTo>
                  <a:lnTo>
                    <a:pt x="150333" y="124587"/>
                  </a:lnTo>
                  <a:lnTo>
                    <a:pt x="153902" y="117876"/>
                  </a:lnTo>
                  <a:lnTo>
                    <a:pt x="156540" y="110261"/>
                  </a:lnTo>
                  <a:lnTo>
                    <a:pt x="138137" y="107975"/>
                  </a:lnTo>
                  <a:close/>
                </a:path>
                <a:path w="322579" h="144780">
                  <a:moveTo>
                    <a:pt x="144001" y="48996"/>
                  </a:moveTo>
                  <a:lnTo>
                    <a:pt x="118567" y="48996"/>
                  </a:lnTo>
                  <a:lnTo>
                    <a:pt x="125933" y="52425"/>
                  </a:lnTo>
                  <a:lnTo>
                    <a:pt x="135293" y="63703"/>
                  </a:lnTo>
                  <a:lnTo>
                    <a:pt x="137540" y="70345"/>
                  </a:lnTo>
                  <a:lnTo>
                    <a:pt x="138328" y="79184"/>
                  </a:lnTo>
                  <a:lnTo>
                    <a:pt x="156464" y="79184"/>
                  </a:lnTo>
                  <a:lnTo>
                    <a:pt x="156301" y="76795"/>
                  </a:lnTo>
                  <a:lnTo>
                    <a:pt x="153795" y="65970"/>
                  </a:lnTo>
                  <a:lnTo>
                    <a:pt x="149620" y="56602"/>
                  </a:lnTo>
                  <a:lnTo>
                    <a:pt x="144001" y="48996"/>
                  </a:lnTo>
                  <a:close/>
                </a:path>
                <a:path w="322579" h="144780">
                  <a:moveTo>
                    <a:pt x="189445" y="107683"/>
                  </a:moveTo>
                  <a:lnTo>
                    <a:pt x="171830" y="110451"/>
                  </a:lnTo>
                  <a:lnTo>
                    <a:pt x="173802" y="118302"/>
                  </a:lnTo>
                  <a:lnTo>
                    <a:pt x="176745" y="125128"/>
                  </a:lnTo>
                  <a:lnTo>
                    <a:pt x="216763" y="144208"/>
                  </a:lnTo>
                  <a:lnTo>
                    <a:pt x="225018" y="144208"/>
                  </a:lnTo>
                  <a:lnTo>
                    <a:pt x="232409" y="142773"/>
                  </a:lnTo>
                  <a:lnTo>
                    <a:pt x="245465" y="137033"/>
                  </a:lnTo>
                  <a:lnTo>
                    <a:pt x="250469" y="132969"/>
                  </a:lnTo>
                  <a:lnTo>
                    <a:pt x="252723" y="129552"/>
                  </a:lnTo>
                  <a:lnTo>
                    <a:pt x="208546" y="129552"/>
                  </a:lnTo>
                  <a:lnTo>
                    <a:pt x="202234" y="127673"/>
                  </a:lnTo>
                  <a:lnTo>
                    <a:pt x="193192" y="120154"/>
                  </a:lnTo>
                  <a:lnTo>
                    <a:pt x="190436" y="114744"/>
                  </a:lnTo>
                  <a:lnTo>
                    <a:pt x="189445" y="107683"/>
                  </a:lnTo>
                  <a:close/>
                </a:path>
                <a:path w="322579" h="144780">
                  <a:moveTo>
                    <a:pt x="221754" y="34353"/>
                  </a:moveTo>
                  <a:lnTo>
                    <a:pt x="208025" y="34353"/>
                  </a:lnTo>
                  <a:lnTo>
                    <a:pt x="202895" y="35052"/>
                  </a:lnTo>
                  <a:lnTo>
                    <a:pt x="193332" y="37896"/>
                  </a:lnTo>
                  <a:lnTo>
                    <a:pt x="189547" y="39624"/>
                  </a:lnTo>
                  <a:lnTo>
                    <a:pt x="186778" y="41668"/>
                  </a:lnTo>
                  <a:lnTo>
                    <a:pt x="183083" y="44310"/>
                  </a:lnTo>
                  <a:lnTo>
                    <a:pt x="180162" y="47625"/>
                  </a:lnTo>
                  <a:lnTo>
                    <a:pt x="175869" y="55613"/>
                  </a:lnTo>
                  <a:lnTo>
                    <a:pt x="174802" y="59944"/>
                  </a:lnTo>
                  <a:lnTo>
                    <a:pt x="174802" y="69773"/>
                  </a:lnTo>
                  <a:lnTo>
                    <a:pt x="208311" y="94901"/>
                  </a:lnTo>
                  <a:lnTo>
                    <a:pt x="227063" y="99733"/>
                  </a:lnTo>
                  <a:lnTo>
                    <a:pt x="233133" y="101752"/>
                  </a:lnTo>
                  <a:lnTo>
                    <a:pt x="235572" y="103327"/>
                  </a:lnTo>
                  <a:lnTo>
                    <a:pt x="239064" y="105638"/>
                  </a:lnTo>
                  <a:lnTo>
                    <a:pt x="240817" y="108800"/>
                  </a:lnTo>
                  <a:lnTo>
                    <a:pt x="240817" y="117322"/>
                  </a:lnTo>
                  <a:lnTo>
                    <a:pt x="238836" y="121221"/>
                  </a:lnTo>
                  <a:lnTo>
                    <a:pt x="230924" y="127889"/>
                  </a:lnTo>
                  <a:lnTo>
                    <a:pt x="224853" y="129552"/>
                  </a:lnTo>
                  <a:lnTo>
                    <a:pt x="252723" y="129552"/>
                  </a:lnTo>
                  <a:lnTo>
                    <a:pt x="257390" y="122478"/>
                  </a:lnTo>
                  <a:lnTo>
                    <a:pt x="259130" y="116890"/>
                  </a:lnTo>
                  <a:lnTo>
                    <a:pt x="259130" y="104876"/>
                  </a:lnTo>
                  <a:lnTo>
                    <a:pt x="225505" y="80502"/>
                  </a:lnTo>
                  <a:lnTo>
                    <a:pt x="208064" y="75717"/>
                  </a:lnTo>
                  <a:lnTo>
                    <a:pt x="202806" y="74193"/>
                  </a:lnTo>
                  <a:lnTo>
                    <a:pt x="201028" y="73545"/>
                  </a:lnTo>
                  <a:lnTo>
                    <a:pt x="197929" y="72288"/>
                  </a:lnTo>
                  <a:lnTo>
                    <a:pt x="195656" y="70700"/>
                  </a:lnTo>
                  <a:lnTo>
                    <a:pt x="194195" y="68783"/>
                  </a:lnTo>
                  <a:lnTo>
                    <a:pt x="192747" y="66941"/>
                  </a:lnTo>
                  <a:lnTo>
                    <a:pt x="192023" y="64858"/>
                  </a:lnTo>
                  <a:lnTo>
                    <a:pt x="192023" y="58928"/>
                  </a:lnTo>
                  <a:lnTo>
                    <a:pt x="193776" y="55753"/>
                  </a:lnTo>
                  <a:lnTo>
                    <a:pt x="200761" y="50342"/>
                  </a:lnTo>
                  <a:lnTo>
                    <a:pt x="206603" y="48996"/>
                  </a:lnTo>
                  <a:lnTo>
                    <a:pt x="250090" y="48996"/>
                  </a:lnTo>
                  <a:lnTo>
                    <a:pt x="246062" y="43497"/>
                  </a:lnTo>
                  <a:lnTo>
                    <a:pt x="241465" y="40284"/>
                  </a:lnTo>
                  <a:lnTo>
                    <a:pt x="228993" y="35534"/>
                  </a:lnTo>
                  <a:lnTo>
                    <a:pt x="221754" y="34353"/>
                  </a:lnTo>
                  <a:close/>
                </a:path>
                <a:path w="322579" h="144780">
                  <a:moveTo>
                    <a:pt x="250090" y="48996"/>
                  </a:moveTo>
                  <a:lnTo>
                    <a:pt x="221716" y="48996"/>
                  </a:lnTo>
                  <a:lnTo>
                    <a:pt x="227075" y="50507"/>
                  </a:lnTo>
                  <a:lnTo>
                    <a:pt x="234657" y="56578"/>
                  </a:lnTo>
                  <a:lnTo>
                    <a:pt x="236956" y="60807"/>
                  </a:lnTo>
                  <a:lnTo>
                    <a:pt x="237743" y="66217"/>
                  </a:lnTo>
                  <a:lnTo>
                    <a:pt x="255168" y="63842"/>
                  </a:lnTo>
                  <a:lnTo>
                    <a:pt x="254050" y="57048"/>
                  </a:lnTo>
                  <a:lnTo>
                    <a:pt x="252006" y="51612"/>
                  </a:lnTo>
                  <a:lnTo>
                    <a:pt x="250090" y="48996"/>
                  </a:lnTo>
                  <a:close/>
                </a:path>
                <a:path w="322579" h="144780">
                  <a:moveTo>
                    <a:pt x="302044" y="50584"/>
                  </a:moveTo>
                  <a:lnTo>
                    <a:pt x="284340" y="50584"/>
                  </a:lnTo>
                  <a:lnTo>
                    <a:pt x="284340" y="121742"/>
                  </a:lnTo>
                  <a:lnTo>
                    <a:pt x="302615" y="143217"/>
                  </a:lnTo>
                  <a:lnTo>
                    <a:pt x="313042" y="143217"/>
                  </a:lnTo>
                  <a:lnTo>
                    <a:pt x="317525" y="142684"/>
                  </a:lnTo>
                  <a:lnTo>
                    <a:pt x="322541" y="141630"/>
                  </a:lnTo>
                  <a:lnTo>
                    <a:pt x="320078" y="126593"/>
                  </a:lnTo>
                  <a:lnTo>
                    <a:pt x="309511" y="126593"/>
                  </a:lnTo>
                  <a:lnTo>
                    <a:pt x="307479" y="126161"/>
                  </a:lnTo>
                  <a:lnTo>
                    <a:pt x="304634" y="124447"/>
                  </a:lnTo>
                  <a:lnTo>
                    <a:pt x="303618" y="123291"/>
                  </a:lnTo>
                  <a:lnTo>
                    <a:pt x="302361" y="120383"/>
                  </a:lnTo>
                  <a:lnTo>
                    <a:pt x="302044" y="117119"/>
                  </a:lnTo>
                  <a:lnTo>
                    <a:pt x="302044" y="50584"/>
                  </a:lnTo>
                  <a:close/>
                </a:path>
                <a:path w="322579" h="144780">
                  <a:moveTo>
                    <a:pt x="319963" y="125895"/>
                  </a:moveTo>
                  <a:lnTo>
                    <a:pt x="316725" y="126352"/>
                  </a:lnTo>
                  <a:lnTo>
                    <a:pt x="314121" y="126593"/>
                  </a:lnTo>
                  <a:lnTo>
                    <a:pt x="320078" y="126593"/>
                  </a:lnTo>
                  <a:lnTo>
                    <a:pt x="319963" y="125895"/>
                  </a:lnTo>
                  <a:close/>
                </a:path>
                <a:path w="322579" h="144780">
                  <a:moveTo>
                    <a:pt x="319963" y="36728"/>
                  </a:moveTo>
                  <a:lnTo>
                    <a:pt x="271271" y="36728"/>
                  </a:lnTo>
                  <a:lnTo>
                    <a:pt x="271271" y="50584"/>
                  </a:lnTo>
                  <a:lnTo>
                    <a:pt x="319963" y="50584"/>
                  </a:lnTo>
                  <a:lnTo>
                    <a:pt x="319963" y="36728"/>
                  </a:lnTo>
                  <a:close/>
                </a:path>
                <a:path w="322579" h="144780">
                  <a:moveTo>
                    <a:pt x="302044" y="0"/>
                  </a:moveTo>
                  <a:lnTo>
                    <a:pt x="284340" y="10693"/>
                  </a:lnTo>
                  <a:lnTo>
                    <a:pt x="284340" y="36728"/>
                  </a:lnTo>
                  <a:lnTo>
                    <a:pt x="302044" y="36728"/>
                  </a:lnTo>
                  <a:lnTo>
                    <a:pt x="302044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528849" y="2043874"/>
              <a:ext cx="914641" cy="1474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337869" y="2043874"/>
              <a:ext cx="1490065" cy="391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18154" y="2047138"/>
              <a:ext cx="158026" cy="1442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681664" y="2081491"/>
              <a:ext cx="96799" cy="1098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295434" y="2041398"/>
              <a:ext cx="1399412" cy="4340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903157" y="2287714"/>
              <a:ext cx="2273300" cy="147955"/>
            </a:xfrm>
            <a:custGeom>
              <a:avLst/>
              <a:gdLst/>
              <a:ahLst/>
              <a:cxnLst/>
              <a:rect l="l" t="t" r="r" b="b"/>
              <a:pathLst>
                <a:path w="2273300" h="147955">
                  <a:moveTo>
                    <a:pt x="96799" y="145097"/>
                  </a:moveTo>
                  <a:lnTo>
                    <a:pt x="91147" y="92341"/>
                  </a:lnTo>
                  <a:lnTo>
                    <a:pt x="91147" y="69380"/>
                  </a:lnTo>
                  <a:lnTo>
                    <a:pt x="90855" y="63906"/>
                  </a:lnTo>
                  <a:lnTo>
                    <a:pt x="90258" y="60871"/>
                  </a:lnTo>
                  <a:lnTo>
                    <a:pt x="89204" y="55994"/>
                  </a:lnTo>
                  <a:lnTo>
                    <a:pt x="87553" y="52362"/>
                  </a:lnTo>
                  <a:lnTo>
                    <a:pt x="87363" y="51943"/>
                  </a:lnTo>
                  <a:lnTo>
                    <a:pt x="82080" y="45542"/>
                  </a:lnTo>
                  <a:lnTo>
                    <a:pt x="77952" y="42887"/>
                  </a:lnTo>
                  <a:lnTo>
                    <a:pt x="66738" y="38671"/>
                  </a:lnTo>
                  <a:lnTo>
                    <a:pt x="59448" y="37617"/>
                  </a:lnTo>
                  <a:lnTo>
                    <a:pt x="41440" y="37617"/>
                  </a:lnTo>
                  <a:lnTo>
                    <a:pt x="7264" y="56502"/>
                  </a:lnTo>
                  <a:lnTo>
                    <a:pt x="3073" y="69977"/>
                  </a:lnTo>
                  <a:lnTo>
                    <a:pt x="20485" y="72351"/>
                  </a:lnTo>
                  <a:lnTo>
                    <a:pt x="22402" y="64897"/>
                  </a:lnTo>
                  <a:lnTo>
                    <a:pt x="25349" y="59702"/>
                  </a:lnTo>
                  <a:lnTo>
                    <a:pt x="33337" y="53822"/>
                  </a:lnTo>
                  <a:lnTo>
                    <a:pt x="39522" y="52362"/>
                  </a:lnTo>
                  <a:lnTo>
                    <a:pt x="56870" y="52362"/>
                  </a:lnTo>
                  <a:lnTo>
                    <a:pt x="63639" y="54368"/>
                  </a:lnTo>
                  <a:lnTo>
                    <a:pt x="71551" y="61366"/>
                  </a:lnTo>
                  <a:lnTo>
                    <a:pt x="73240" y="66484"/>
                  </a:lnTo>
                  <a:lnTo>
                    <a:pt x="73139" y="78384"/>
                  </a:lnTo>
                  <a:lnTo>
                    <a:pt x="73139" y="92341"/>
                  </a:lnTo>
                  <a:lnTo>
                    <a:pt x="73139" y="106730"/>
                  </a:lnTo>
                  <a:lnTo>
                    <a:pt x="72186" y="112661"/>
                  </a:lnTo>
                  <a:lnTo>
                    <a:pt x="67767" y="121907"/>
                  </a:lnTo>
                  <a:lnTo>
                    <a:pt x="63842" y="126009"/>
                  </a:lnTo>
                  <a:lnTo>
                    <a:pt x="53149" y="132016"/>
                  </a:lnTo>
                  <a:lnTo>
                    <a:pt x="47040" y="133515"/>
                  </a:lnTo>
                  <a:lnTo>
                    <a:pt x="33261" y="133515"/>
                  </a:lnTo>
                  <a:lnTo>
                    <a:pt x="27990" y="131927"/>
                  </a:lnTo>
                  <a:lnTo>
                    <a:pt x="20802" y="125603"/>
                  </a:lnTo>
                  <a:lnTo>
                    <a:pt x="19113" y="121907"/>
                  </a:lnTo>
                  <a:lnTo>
                    <a:pt x="18999" y="113792"/>
                  </a:lnTo>
                  <a:lnTo>
                    <a:pt x="19824" y="110972"/>
                  </a:lnTo>
                  <a:lnTo>
                    <a:pt x="44043" y="99072"/>
                  </a:lnTo>
                  <a:lnTo>
                    <a:pt x="53124" y="97624"/>
                  </a:lnTo>
                  <a:lnTo>
                    <a:pt x="61010" y="96012"/>
                  </a:lnTo>
                  <a:lnTo>
                    <a:pt x="67678" y="94259"/>
                  </a:lnTo>
                  <a:lnTo>
                    <a:pt x="73139" y="92341"/>
                  </a:lnTo>
                  <a:lnTo>
                    <a:pt x="73139" y="78384"/>
                  </a:lnTo>
                  <a:lnTo>
                    <a:pt x="67322" y="80111"/>
                  </a:lnTo>
                  <a:lnTo>
                    <a:pt x="60096" y="81711"/>
                  </a:lnTo>
                  <a:lnTo>
                    <a:pt x="51447" y="83185"/>
                  </a:lnTo>
                  <a:lnTo>
                    <a:pt x="41376" y="84531"/>
                  </a:lnTo>
                  <a:lnTo>
                    <a:pt x="34315" y="85382"/>
                  </a:lnTo>
                  <a:lnTo>
                    <a:pt x="29032" y="86271"/>
                  </a:lnTo>
                  <a:lnTo>
                    <a:pt x="0" y="112242"/>
                  </a:lnTo>
                  <a:lnTo>
                    <a:pt x="0" y="126161"/>
                  </a:lnTo>
                  <a:lnTo>
                    <a:pt x="35928" y="147472"/>
                  </a:lnTo>
                  <a:lnTo>
                    <a:pt x="42926" y="147472"/>
                  </a:lnTo>
                  <a:lnTo>
                    <a:pt x="49466" y="146316"/>
                  </a:lnTo>
                  <a:lnTo>
                    <a:pt x="61671" y="141693"/>
                  </a:lnTo>
                  <a:lnTo>
                    <a:pt x="68021" y="137744"/>
                  </a:lnTo>
                  <a:lnTo>
                    <a:pt x="72986" y="133515"/>
                  </a:lnTo>
                  <a:lnTo>
                    <a:pt x="74625" y="132130"/>
                  </a:lnTo>
                  <a:lnTo>
                    <a:pt x="75158" y="137083"/>
                  </a:lnTo>
                  <a:lnTo>
                    <a:pt x="76339" y="141401"/>
                  </a:lnTo>
                  <a:lnTo>
                    <a:pt x="78193" y="145097"/>
                  </a:lnTo>
                  <a:lnTo>
                    <a:pt x="96799" y="145097"/>
                  </a:lnTo>
                  <a:close/>
                </a:path>
                <a:path w="2273300" h="147955">
                  <a:moveTo>
                    <a:pt x="204228" y="145097"/>
                  </a:moveTo>
                  <a:lnTo>
                    <a:pt x="204139" y="70751"/>
                  </a:lnTo>
                  <a:lnTo>
                    <a:pt x="199872" y="53047"/>
                  </a:lnTo>
                  <a:lnTo>
                    <a:pt x="195059" y="46291"/>
                  </a:lnTo>
                  <a:lnTo>
                    <a:pt x="191084" y="43307"/>
                  </a:lnTo>
                  <a:lnTo>
                    <a:pt x="180454" y="38747"/>
                  </a:lnTo>
                  <a:lnTo>
                    <a:pt x="174637" y="37617"/>
                  </a:lnTo>
                  <a:lnTo>
                    <a:pt x="168300" y="37617"/>
                  </a:lnTo>
                  <a:lnTo>
                    <a:pt x="158000" y="38709"/>
                  </a:lnTo>
                  <a:lnTo>
                    <a:pt x="148996" y="41948"/>
                  </a:lnTo>
                  <a:lnTo>
                    <a:pt x="141274" y="47358"/>
                  </a:lnTo>
                  <a:lnTo>
                    <a:pt x="134848" y="54927"/>
                  </a:lnTo>
                  <a:lnTo>
                    <a:pt x="134848" y="39992"/>
                  </a:lnTo>
                  <a:lnTo>
                    <a:pt x="118808" y="39992"/>
                  </a:lnTo>
                  <a:lnTo>
                    <a:pt x="118808" y="145097"/>
                  </a:lnTo>
                  <a:lnTo>
                    <a:pt x="136626" y="145097"/>
                  </a:lnTo>
                  <a:lnTo>
                    <a:pt x="136626" y="87693"/>
                  </a:lnTo>
                  <a:lnTo>
                    <a:pt x="137134" y="78409"/>
                  </a:lnTo>
                  <a:lnTo>
                    <a:pt x="156946" y="53047"/>
                  </a:lnTo>
                  <a:lnTo>
                    <a:pt x="169291" y="53047"/>
                  </a:lnTo>
                  <a:lnTo>
                    <a:pt x="186410" y="73901"/>
                  </a:lnTo>
                  <a:lnTo>
                    <a:pt x="186410" y="145097"/>
                  </a:lnTo>
                  <a:lnTo>
                    <a:pt x="204228" y="145097"/>
                  </a:lnTo>
                  <a:close/>
                </a:path>
                <a:path w="2273300" h="147955">
                  <a:moveTo>
                    <a:pt x="316306" y="0"/>
                  </a:moveTo>
                  <a:lnTo>
                    <a:pt x="300075" y="0"/>
                  </a:lnTo>
                  <a:lnTo>
                    <a:pt x="300075" y="94132"/>
                  </a:lnTo>
                  <a:lnTo>
                    <a:pt x="299554" y="103301"/>
                  </a:lnTo>
                  <a:lnTo>
                    <a:pt x="279857" y="132829"/>
                  </a:lnTo>
                  <a:lnTo>
                    <a:pt x="264350" y="132829"/>
                  </a:lnTo>
                  <a:lnTo>
                    <a:pt x="243471" y="92646"/>
                  </a:lnTo>
                  <a:lnTo>
                    <a:pt x="243967" y="82905"/>
                  </a:lnTo>
                  <a:lnTo>
                    <a:pt x="263359" y="52362"/>
                  </a:lnTo>
                  <a:lnTo>
                    <a:pt x="279387" y="52362"/>
                  </a:lnTo>
                  <a:lnTo>
                    <a:pt x="300075" y="94132"/>
                  </a:lnTo>
                  <a:lnTo>
                    <a:pt x="300075" y="0"/>
                  </a:lnTo>
                  <a:lnTo>
                    <a:pt x="298589" y="0"/>
                  </a:lnTo>
                  <a:lnTo>
                    <a:pt x="298589" y="52057"/>
                  </a:lnTo>
                  <a:lnTo>
                    <a:pt x="295490" y="47777"/>
                  </a:lnTo>
                  <a:lnTo>
                    <a:pt x="291465" y="44297"/>
                  </a:lnTo>
                  <a:lnTo>
                    <a:pt x="281571" y="38950"/>
                  </a:lnTo>
                  <a:lnTo>
                    <a:pt x="275932" y="37617"/>
                  </a:lnTo>
                  <a:lnTo>
                    <a:pt x="260946" y="37617"/>
                  </a:lnTo>
                  <a:lnTo>
                    <a:pt x="230403" y="64084"/>
                  </a:lnTo>
                  <a:lnTo>
                    <a:pt x="225158" y="92646"/>
                  </a:lnTo>
                  <a:lnTo>
                    <a:pt x="225513" y="100482"/>
                  </a:lnTo>
                  <a:lnTo>
                    <a:pt x="240245" y="135928"/>
                  </a:lnTo>
                  <a:lnTo>
                    <a:pt x="262013" y="147472"/>
                  </a:lnTo>
                  <a:lnTo>
                    <a:pt x="270383" y="147472"/>
                  </a:lnTo>
                  <a:lnTo>
                    <a:pt x="279488" y="146494"/>
                  </a:lnTo>
                  <a:lnTo>
                    <a:pt x="287426" y="143560"/>
                  </a:lnTo>
                  <a:lnTo>
                    <a:pt x="294195" y="138684"/>
                  </a:lnTo>
                  <a:lnTo>
                    <a:pt x="298970" y="132829"/>
                  </a:lnTo>
                  <a:lnTo>
                    <a:pt x="299783" y="131838"/>
                  </a:lnTo>
                  <a:lnTo>
                    <a:pt x="299783" y="145097"/>
                  </a:lnTo>
                  <a:lnTo>
                    <a:pt x="316306" y="145097"/>
                  </a:lnTo>
                  <a:lnTo>
                    <a:pt x="316306" y="131838"/>
                  </a:lnTo>
                  <a:lnTo>
                    <a:pt x="316306" y="52362"/>
                  </a:lnTo>
                  <a:lnTo>
                    <a:pt x="316306" y="52057"/>
                  </a:lnTo>
                  <a:lnTo>
                    <a:pt x="316306" y="0"/>
                  </a:lnTo>
                  <a:close/>
                </a:path>
                <a:path w="2273300" h="147955">
                  <a:moveTo>
                    <a:pt x="1948624" y="39992"/>
                  </a:moveTo>
                  <a:lnTo>
                    <a:pt x="1930806" y="39992"/>
                  </a:lnTo>
                  <a:lnTo>
                    <a:pt x="1930806" y="105283"/>
                  </a:lnTo>
                  <a:lnTo>
                    <a:pt x="1929828" y="112128"/>
                  </a:lnTo>
                  <a:lnTo>
                    <a:pt x="1925942" y="121564"/>
                  </a:lnTo>
                  <a:lnTo>
                    <a:pt x="1922627" y="125285"/>
                  </a:lnTo>
                  <a:lnTo>
                    <a:pt x="1913255" y="130759"/>
                  </a:lnTo>
                  <a:lnTo>
                    <a:pt x="1908238" y="132130"/>
                  </a:lnTo>
                  <a:lnTo>
                    <a:pt x="1897557" y="132130"/>
                  </a:lnTo>
                  <a:lnTo>
                    <a:pt x="1881225" y="107581"/>
                  </a:lnTo>
                  <a:lnTo>
                    <a:pt x="1881225" y="39992"/>
                  </a:lnTo>
                  <a:lnTo>
                    <a:pt x="1863407" y="39992"/>
                  </a:lnTo>
                  <a:lnTo>
                    <a:pt x="1863471" y="113855"/>
                  </a:lnTo>
                  <a:lnTo>
                    <a:pt x="1863763" y="118237"/>
                  </a:lnTo>
                  <a:lnTo>
                    <a:pt x="1864499" y="121767"/>
                  </a:lnTo>
                  <a:lnTo>
                    <a:pt x="1865553" y="126949"/>
                  </a:lnTo>
                  <a:lnTo>
                    <a:pt x="1893125" y="147472"/>
                  </a:lnTo>
                  <a:lnTo>
                    <a:pt x="1899335" y="147472"/>
                  </a:lnTo>
                  <a:lnTo>
                    <a:pt x="1909318" y="146367"/>
                  </a:lnTo>
                  <a:lnTo>
                    <a:pt x="1918208" y="143027"/>
                  </a:lnTo>
                  <a:lnTo>
                    <a:pt x="1925993" y="137452"/>
                  </a:lnTo>
                  <a:lnTo>
                    <a:pt x="1930552" y="132130"/>
                  </a:lnTo>
                  <a:lnTo>
                    <a:pt x="1932686" y="129654"/>
                  </a:lnTo>
                  <a:lnTo>
                    <a:pt x="1932686" y="145097"/>
                  </a:lnTo>
                  <a:lnTo>
                    <a:pt x="1948624" y="145097"/>
                  </a:lnTo>
                  <a:lnTo>
                    <a:pt x="1948624" y="129654"/>
                  </a:lnTo>
                  <a:lnTo>
                    <a:pt x="1948624" y="39992"/>
                  </a:lnTo>
                  <a:close/>
                </a:path>
                <a:path w="2273300" h="147955">
                  <a:moveTo>
                    <a:pt x="2056739" y="108153"/>
                  </a:moveTo>
                  <a:lnTo>
                    <a:pt x="2023110" y="83769"/>
                  </a:lnTo>
                  <a:lnTo>
                    <a:pt x="2005672" y="78981"/>
                  </a:lnTo>
                  <a:lnTo>
                    <a:pt x="2000427" y="77470"/>
                  </a:lnTo>
                  <a:lnTo>
                    <a:pt x="1989645" y="68135"/>
                  </a:lnTo>
                  <a:lnTo>
                    <a:pt x="1989645" y="62191"/>
                  </a:lnTo>
                  <a:lnTo>
                    <a:pt x="1991385" y="59029"/>
                  </a:lnTo>
                  <a:lnTo>
                    <a:pt x="1998383" y="53619"/>
                  </a:lnTo>
                  <a:lnTo>
                    <a:pt x="2004225" y="52260"/>
                  </a:lnTo>
                  <a:lnTo>
                    <a:pt x="2019338" y="52260"/>
                  </a:lnTo>
                  <a:lnTo>
                    <a:pt x="2024697" y="53784"/>
                  </a:lnTo>
                  <a:lnTo>
                    <a:pt x="2032279" y="59855"/>
                  </a:lnTo>
                  <a:lnTo>
                    <a:pt x="2034578" y="64071"/>
                  </a:lnTo>
                  <a:lnTo>
                    <a:pt x="2035365" y="69481"/>
                  </a:lnTo>
                  <a:lnTo>
                    <a:pt x="2052789" y="67106"/>
                  </a:lnTo>
                  <a:lnTo>
                    <a:pt x="2051659" y="60312"/>
                  </a:lnTo>
                  <a:lnTo>
                    <a:pt x="2049614" y="54889"/>
                  </a:lnTo>
                  <a:lnTo>
                    <a:pt x="2047684" y="52260"/>
                  </a:lnTo>
                  <a:lnTo>
                    <a:pt x="2043684" y="46774"/>
                  </a:lnTo>
                  <a:lnTo>
                    <a:pt x="2039073" y="43548"/>
                  </a:lnTo>
                  <a:lnTo>
                    <a:pt x="2026602" y="38798"/>
                  </a:lnTo>
                  <a:lnTo>
                    <a:pt x="2019363" y="37617"/>
                  </a:lnTo>
                  <a:lnTo>
                    <a:pt x="2005647" y="37617"/>
                  </a:lnTo>
                  <a:lnTo>
                    <a:pt x="2000516" y="38328"/>
                  </a:lnTo>
                  <a:lnTo>
                    <a:pt x="1990940" y="41160"/>
                  </a:lnTo>
                  <a:lnTo>
                    <a:pt x="1987169" y="42887"/>
                  </a:lnTo>
                  <a:lnTo>
                    <a:pt x="1984400" y="44945"/>
                  </a:lnTo>
                  <a:lnTo>
                    <a:pt x="1980704" y="47574"/>
                  </a:lnTo>
                  <a:lnTo>
                    <a:pt x="1977783" y="50888"/>
                  </a:lnTo>
                  <a:lnTo>
                    <a:pt x="1973491" y="58877"/>
                  </a:lnTo>
                  <a:lnTo>
                    <a:pt x="1972424" y="63220"/>
                  </a:lnTo>
                  <a:lnTo>
                    <a:pt x="1972424" y="73050"/>
                  </a:lnTo>
                  <a:lnTo>
                    <a:pt x="2005926" y="98171"/>
                  </a:lnTo>
                  <a:lnTo>
                    <a:pt x="2024672" y="102997"/>
                  </a:lnTo>
                  <a:lnTo>
                    <a:pt x="2030742" y="105016"/>
                  </a:lnTo>
                  <a:lnTo>
                    <a:pt x="2036686" y="108902"/>
                  </a:lnTo>
                  <a:lnTo>
                    <a:pt x="2038438" y="112077"/>
                  </a:lnTo>
                  <a:lnTo>
                    <a:pt x="2038438" y="120586"/>
                  </a:lnTo>
                  <a:lnTo>
                    <a:pt x="2036457" y="124498"/>
                  </a:lnTo>
                  <a:lnTo>
                    <a:pt x="2028532" y="131152"/>
                  </a:lnTo>
                  <a:lnTo>
                    <a:pt x="2022462" y="132829"/>
                  </a:lnTo>
                  <a:lnTo>
                    <a:pt x="2006168" y="132829"/>
                  </a:lnTo>
                  <a:lnTo>
                    <a:pt x="1999856" y="130949"/>
                  </a:lnTo>
                  <a:lnTo>
                    <a:pt x="1990813" y="123418"/>
                  </a:lnTo>
                  <a:lnTo>
                    <a:pt x="1988058" y="118008"/>
                  </a:lnTo>
                  <a:lnTo>
                    <a:pt x="1987067" y="110947"/>
                  </a:lnTo>
                  <a:lnTo>
                    <a:pt x="1969452" y="113728"/>
                  </a:lnTo>
                  <a:lnTo>
                    <a:pt x="1996325" y="145351"/>
                  </a:lnTo>
                  <a:lnTo>
                    <a:pt x="2014385" y="147472"/>
                  </a:lnTo>
                  <a:lnTo>
                    <a:pt x="2022627" y="147472"/>
                  </a:lnTo>
                  <a:lnTo>
                    <a:pt x="2030018" y="146037"/>
                  </a:lnTo>
                  <a:lnTo>
                    <a:pt x="2043087" y="140296"/>
                  </a:lnTo>
                  <a:lnTo>
                    <a:pt x="2048090" y="136245"/>
                  </a:lnTo>
                  <a:lnTo>
                    <a:pt x="2050338" y="132829"/>
                  </a:lnTo>
                  <a:lnTo>
                    <a:pt x="2055012" y="125742"/>
                  </a:lnTo>
                  <a:lnTo>
                    <a:pt x="2056739" y="120154"/>
                  </a:lnTo>
                  <a:lnTo>
                    <a:pt x="2056739" y="108153"/>
                  </a:lnTo>
                  <a:close/>
                </a:path>
                <a:path w="2273300" h="147955">
                  <a:moveTo>
                    <a:pt x="2169642" y="92341"/>
                  </a:moveTo>
                  <a:lnTo>
                    <a:pt x="2156498" y="52260"/>
                  </a:lnTo>
                  <a:lnTo>
                    <a:pt x="2150834" y="47205"/>
                  </a:lnTo>
                  <a:lnTo>
                    <a:pt x="2150834" y="82448"/>
                  </a:lnTo>
                  <a:lnTo>
                    <a:pt x="2092147" y="82448"/>
                  </a:lnTo>
                  <a:lnTo>
                    <a:pt x="2092744" y="73279"/>
                  </a:lnTo>
                  <a:lnTo>
                    <a:pt x="2095830" y="65951"/>
                  </a:lnTo>
                  <a:lnTo>
                    <a:pt x="2106980" y="55003"/>
                  </a:lnTo>
                  <a:lnTo>
                    <a:pt x="2113851" y="52260"/>
                  </a:lnTo>
                  <a:lnTo>
                    <a:pt x="2131072" y="52260"/>
                  </a:lnTo>
                  <a:lnTo>
                    <a:pt x="2138426" y="55689"/>
                  </a:lnTo>
                  <a:lnTo>
                    <a:pt x="2144103" y="62560"/>
                  </a:lnTo>
                  <a:lnTo>
                    <a:pt x="2147798" y="66979"/>
                  </a:lnTo>
                  <a:lnTo>
                    <a:pt x="2150046" y="73609"/>
                  </a:lnTo>
                  <a:lnTo>
                    <a:pt x="2150834" y="82448"/>
                  </a:lnTo>
                  <a:lnTo>
                    <a:pt x="2150834" y="47205"/>
                  </a:lnTo>
                  <a:lnTo>
                    <a:pt x="2149106" y="45694"/>
                  </a:lnTo>
                  <a:lnTo>
                    <a:pt x="2140978" y="41211"/>
                  </a:lnTo>
                  <a:lnTo>
                    <a:pt x="2131885" y="38519"/>
                  </a:lnTo>
                  <a:lnTo>
                    <a:pt x="2121839" y="37617"/>
                  </a:lnTo>
                  <a:lnTo>
                    <a:pt x="2111451" y="38544"/>
                  </a:lnTo>
                  <a:lnTo>
                    <a:pt x="2076157" y="69888"/>
                  </a:lnTo>
                  <a:lnTo>
                    <a:pt x="2072754" y="93433"/>
                  </a:lnTo>
                  <a:lnTo>
                    <a:pt x="2073592" y="105549"/>
                  </a:lnTo>
                  <a:lnTo>
                    <a:pt x="2093595" y="139484"/>
                  </a:lnTo>
                  <a:lnTo>
                    <a:pt x="2122830" y="147472"/>
                  </a:lnTo>
                  <a:lnTo>
                    <a:pt x="2131568" y="146926"/>
                  </a:lnTo>
                  <a:lnTo>
                    <a:pt x="2158974" y="132829"/>
                  </a:lnTo>
                  <a:lnTo>
                    <a:pt x="2162835" y="127863"/>
                  </a:lnTo>
                  <a:lnTo>
                    <a:pt x="2166404" y="121145"/>
                  </a:lnTo>
                  <a:lnTo>
                    <a:pt x="2169045" y="113525"/>
                  </a:lnTo>
                  <a:lnTo>
                    <a:pt x="2150643" y="111252"/>
                  </a:lnTo>
                  <a:lnTo>
                    <a:pt x="2147938" y="118770"/>
                  </a:lnTo>
                  <a:lnTo>
                    <a:pt x="2144268" y="124244"/>
                  </a:lnTo>
                  <a:lnTo>
                    <a:pt x="2135035" y="131114"/>
                  </a:lnTo>
                  <a:lnTo>
                    <a:pt x="2129459" y="132829"/>
                  </a:lnTo>
                  <a:lnTo>
                    <a:pt x="2114156" y="132829"/>
                  </a:lnTo>
                  <a:lnTo>
                    <a:pt x="2091156" y="97091"/>
                  </a:lnTo>
                  <a:lnTo>
                    <a:pt x="2169541" y="97091"/>
                  </a:lnTo>
                  <a:lnTo>
                    <a:pt x="2169642" y="92341"/>
                  </a:lnTo>
                  <a:close/>
                </a:path>
                <a:path w="2273300" h="147955">
                  <a:moveTo>
                    <a:pt x="2248370" y="43357"/>
                  </a:moveTo>
                  <a:lnTo>
                    <a:pt x="2242172" y="39522"/>
                  </a:lnTo>
                  <a:lnTo>
                    <a:pt x="2236063" y="37617"/>
                  </a:lnTo>
                  <a:lnTo>
                    <a:pt x="2225903" y="37617"/>
                  </a:lnTo>
                  <a:lnTo>
                    <a:pt x="2222093" y="38798"/>
                  </a:lnTo>
                  <a:lnTo>
                    <a:pt x="2215159" y="43548"/>
                  </a:lnTo>
                  <a:lnTo>
                    <a:pt x="2211387" y="48463"/>
                  </a:lnTo>
                  <a:lnTo>
                    <a:pt x="2207298" y="55930"/>
                  </a:lnTo>
                  <a:lnTo>
                    <a:pt x="2207298" y="39992"/>
                  </a:lnTo>
                  <a:lnTo>
                    <a:pt x="2191270" y="39992"/>
                  </a:lnTo>
                  <a:lnTo>
                    <a:pt x="2191270" y="145097"/>
                  </a:lnTo>
                  <a:lnTo>
                    <a:pt x="2209076" y="145097"/>
                  </a:lnTo>
                  <a:lnTo>
                    <a:pt x="2209076" y="82550"/>
                  </a:lnTo>
                  <a:lnTo>
                    <a:pt x="2210066" y="75615"/>
                  </a:lnTo>
                  <a:lnTo>
                    <a:pt x="2213368" y="65125"/>
                  </a:lnTo>
                  <a:lnTo>
                    <a:pt x="2215578" y="61874"/>
                  </a:lnTo>
                  <a:lnTo>
                    <a:pt x="2221776" y="57200"/>
                  </a:lnTo>
                  <a:lnTo>
                    <a:pt x="2225281" y="56019"/>
                  </a:lnTo>
                  <a:lnTo>
                    <a:pt x="2233523" y="56019"/>
                  </a:lnTo>
                  <a:lnTo>
                    <a:pt x="2237879" y="57315"/>
                  </a:lnTo>
                  <a:lnTo>
                    <a:pt x="2242235" y="59880"/>
                  </a:lnTo>
                  <a:lnTo>
                    <a:pt x="2243658" y="56019"/>
                  </a:lnTo>
                  <a:lnTo>
                    <a:pt x="2248370" y="43357"/>
                  </a:lnTo>
                  <a:close/>
                </a:path>
                <a:path w="2273300" h="147955">
                  <a:moveTo>
                    <a:pt x="2273198" y="124802"/>
                  </a:moveTo>
                  <a:lnTo>
                    <a:pt x="2252903" y="124802"/>
                  </a:lnTo>
                  <a:lnTo>
                    <a:pt x="2252903" y="145097"/>
                  </a:lnTo>
                  <a:lnTo>
                    <a:pt x="2273198" y="145097"/>
                  </a:lnTo>
                  <a:lnTo>
                    <a:pt x="2273198" y="124802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11263998" y="2287727"/>
            <a:ext cx="207365" cy="1464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17170" y="2531554"/>
            <a:ext cx="582295" cy="187960"/>
          </a:xfrm>
          <a:custGeom>
            <a:avLst/>
            <a:gdLst/>
            <a:ahLst/>
            <a:cxnLst/>
            <a:rect l="l" t="t" r="r" b="b"/>
            <a:pathLst>
              <a:path w="582295" h="187960">
                <a:moveTo>
                  <a:pt x="30772" y="53848"/>
                </a:moveTo>
                <a:lnTo>
                  <a:pt x="13068" y="53848"/>
                </a:lnTo>
                <a:lnTo>
                  <a:pt x="13068" y="125006"/>
                </a:lnTo>
                <a:lnTo>
                  <a:pt x="31343" y="146481"/>
                </a:lnTo>
                <a:lnTo>
                  <a:pt x="41757" y="146481"/>
                </a:lnTo>
                <a:lnTo>
                  <a:pt x="46253" y="145948"/>
                </a:lnTo>
                <a:lnTo>
                  <a:pt x="51269" y="144894"/>
                </a:lnTo>
                <a:lnTo>
                  <a:pt x="48806" y="129857"/>
                </a:lnTo>
                <a:lnTo>
                  <a:pt x="38239" y="129857"/>
                </a:lnTo>
                <a:lnTo>
                  <a:pt x="36207" y="129425"/>
                </a:lnTo>
                <a:lnTo>
                  <a:pt x="33362" y="127711"/>
                </a:lnTo>
                <a:lnTo>
                  <a:pt x="32346" y="126555"/>
                </a:lnTo>
                <a:lnTo>
                  <a:pt x="31089" y="123647"/>
                </a:lnTo>
                <a:lnTo>
                  <a:pt x="30772" y="120383"/>
                </a:lnTo>
                <a:lnTo>
                  <a:pt x="30772" y="53848"/>
                </a:lnTo>
                <a:close/>
              </a:path>
              <a:path w="582295" h="187960">
                <a:moveTo>
                  <a:pt x="48691" y="129159"/>
                </a:moveTo>
                <a:lnTo>
                  <a:pt x="45453" y="129616"/>
                </a:lnTo>
                <a:lnTo>
                  <a:pt x="42849" y="129857"/>
                </a:lnTo>
                <a:lnTo>
                  <a:pt x="48806" y="129857"/>
                </a:lnTo>
                <a:lnTo>
                  <a:pt x="48691" y="129159"/>
                </a:lnTo>
                <a:close/>
              </a:path>
              <a:path w="582295" h="187960">
                <a:moveTo>
                  <a:pt x="48691" y="39992"/>
                </a:moveTo>
                <a:lnTo>
                  <a:pt x="0" y="39992"/>
                </a:lnTo>
                <a:lnTo>
                  <a:pt x="0" y="53848"/>
                </a:lnTo>
                <a:lnTo>
                  <a:pt x="48691" y="53848"/>
                </a:lnTo>
                <a:lnTo>
                  <a:pt x="48691" y="39992"/>
                </a:lnTo>
                <a:close/>
              </a:path>
              <a:path w="582295" h="187960">
                <a:moveTo>
                  <a:pt x="30772" y="3263"/>
                </a:moveTo>
                <a:lnTo>
                  <a:pt x="13068" y="13957"/>
                </a:lnTo>
                <a:lnTo>
                  <a:pt x="13068" y="39992"/>
                </a:lnTo>
                <a:lnTo>
                  <a:pt x="30772" y="39992"/>
                </a:lnTo>
                <a:lnTo>
                  <a:pt x="30772" y="3263"/>
                </a:lnTo>
                <a:close/>
              </a:path>
              <a:path w="582295" h="187960">
                <a:moveTo>
                  <a:pt x="109334" y="37617"/>
                </a:moveTo>
                <a:lnTo>
                  <a:pt x="73901" y="52260"/>
                </a:lnTo>
                <a:lnTo>
                  <a:pt x="60248" y="93433"/>
                </a:lnTo>
                <a:lnTo>
                  <a:pt x="61092" y="105532"/>
                </a:lnTo>
                <a:lnTo>
                  <a:pt x="81112" y="139478"/>
                </a:lnTo>
                <a:lnTo>
                  <a:pt x="110324" y="147472"/>
                </a:lnTo>
                <a:lnTo>
                  <a:pt x="119071" y="146915"/>
                </a:lnTo>
                <a:lnTo>
                  <a:pt x="146485" y="132816"/>
                </a:lnTo>
                <a:lnTo>
                  <a:pt x="101650" y="132816"/>
                </a:lnTo>
                <a:lnTo>
                  <a:pt x="94322" y="129755"/>
                </a:lnTo>
                <a:lnTo>
                  <a:pt x="78651" y="97091"/>
                </a:lnTo>
                <a:lnTo>
                  <a:pt x="157035" y="97091"/>
                </a:lnTo>
                <a:lnTo>
                  <a:pt x="157137" y="92341"/>
                </a:lnTo>
                <a:lnTo>
                  <a:pt x="156464" y="82448"/>
                </a:lnTo>
                <a:lnTo>
                  <a:pt x="79641" y="82448"/>
                </a:lnTo>
                <a:lnTo>
                  <a:pt x="80238" y="73279"/>
                </a:lnTo>
                <a:lnTo>
                  <a:pt x="83324" y="65951"/>
                </a:lnTo>
                <a:lnTo>
                  <a:pt x="94475" y="54991"/>
                </a:lnTo>
                <a:lnTo>
                  <a:pt x="101346" y="52260"/>
                </a:lnTo>
                <a:lnTo>
                  <a:pt x="144001" y="52260"/>
                </a:lnTo>
                <a:lnTo>
                  <a:pt x="143776" y="51955"/>
                </a:lnTo>
                <a:lnTo>
                  <a:pt x="136616" y="45680"/>
                </a:lnTo>
                <a:lnTo>
                  <a:pt x="128489" y="41200"/>
                </a:lnTo>
                <a:lnTo>
                  <a:pt x="119395" y="38512"/>
                </a:lnTo>
                <a:lnTo>
                  <a:pt x="109334" y="37617"/>
                </a:lnTo>
                <a:close/>
              </a:path>
              <a:path w="582295" h="187960">
                <a:moveTo>
                  <a:pt x="138137" y="111239"/>
                </a:moveTo>
                <a:lnTo>
                  <a:pt x="135432" y="118770"/>
                </a:lnTo>
                <a:lnTo>
                  <a:pt x="131775" y="124244"/>
                </a:lnTo>
                <a:lnTo>
                  <a:pt x="122529" y="131102"/>
                </a:lnTo>
                <a:lnTo>
                  <a:pt x="116954" y="132816"/>
                </a:lnTo>
                <a:lnTo>
                  <a:pt x="146485" y="132816"/>
                </a:lnTo>
                <a:lnTo>
                  <a:pt x="150333" y="127850"/>
                </a:lnTo>
                <a:lnTo>
                  <a:pt x="153902" y="121140"/>
                </a:lnTo>
                <a:lnTo>
                  <a:pt x="156540" y="113525"/>
                </a:lnTo>
                <a:lnTo>
                  <a:pt x="138137" y="111239"/>
                </a:lnTo>
                <a:close/>
              </a:path>
              <a:path w="582295" h="187960">
                <a:moveTo>
                  <a:pt x="144001" y="52260"/>
                </a:moveTo>
                <a:lnTo>
                  <a:pt x="118567" y="52260"/>
                </a:lnTo>
                <a:lnTo>
                  <a:pt x="125933" y="55689"/>
                </a:lnTo>
                <a:lnTo>
                  <a:pt x="135293" y="66967"/>
                </a:lnTo>
                <a:lnTo>
                  <a:pt x="137541" y="73609"/>
                </a:lnTo>
                <a:lnTo>
                  <a:pt x="138328" y="82448"/>
                </a:lnTo>
                <a:lnTo>
                  <a:pt x="156464" y="82448"/>
                </a:lnTo>
                <a:lnTo>
                  <a:pt x="156301" y="80059"/>
                </a:lnTo>
                <a:lnTo>
                  <a:pt x="153795" y="69234"/>
                </a:lnTo>
                <a:lnTo>
                  <a:pt x="149620" y="59866"/>
                </a:lnTo>
                <a:lnTo>
                  <a:pt x="144001" y="52260"/>
                </a:lnTo>
                <a:close/>
              </a:path>
              <a:path w="582295" h="187960">
                <a:moveTo>
                  <a:pt x="189445" y="110947"/>
                </a:moveTo>
                <a:lnTo>
                  <a:pt x="171831" y="113715"/>
                </a:lnTo>
                <a:lnTo>
                  <a:pt x="173802" y="121566"/>
                </a:lnTo>
                <a:lnTo>
                  <a:pt x="176745" y="128392"/>
                </a:lnTo>
                <a:lnTo>
                  <a:pt x="216763" y="147472"/>
                </a:lnTo>
                <a:lnTo>
                  <a:pt x="225018" y="147472"/>
                </a:lnTo>
                <a:lnTo>
                  <a:pt x="232410" y="146037"/>
                </a:lnTo>
                <a:lnTo>
                  <a:pt x="245465" y="140296"/>
                </a:lnTo>
                <a:lnTo>
                  <a:pt x="250469" y="136232"/>
                </a:lnTo>
                <a:lnTo>
                  <a:pt x="252723" y="132816"/>
                </a:lnTo>
                <a:lnTo>
                  <a:pt x="208546" y="132816"/>
                </a:lnTo>
                <a:lnTo>
                  <a:pt x="202234" y="130937"/>
                </a:lnTo>
                <a:lnTo>
                  <a:pt x="193192" y="123418"/>
                </a:lnTo>
                <a:lnTo>
                  <a:pt x="190436" y="118008"/>
                </a:lnTo>
                <a:lnTo>
                  <a:pt x="189445" y="110947"/>
                </a:lnTo>
                <a:close/>
              </a:path>
              <a:path w="582295" h="187960">
                <a:moveTo>
                  <a:pt x="221754" y="37617"/>
                </a:moveTo>
                <a:lnTo>
                  <a:pt x="208026" y="37617"/>
                </a:lnTo>
                <a:lnTo>
                  <a:pt x="202895" y="38315"/>
                </a:lnTo>
                <a:lnTo>
                  <a:pt x="193332" y="41160"/>
                </a:lnTo>
                <a:lnTo>
                  <a:pt x="189547" y="42887"/>
                </a:lnTo>
                <a:lnTo>
                  <a:pt x="186778" y="44932"/>
                </a:lnTo>
                <a:lnTo>
                  <a:pt x="183083" y="47574"/>
                </a:lnTo>
                <a:lnTo>
                  <a:pt x="180162" y="50888"/>
                </a:lnTo>
                <a:lnTo>
                  <a:pt x="175869" y="58877"/>
                </a:lnTo>
                <a:lnTo>
                  <a:pt x="174802" y="63207"/>
                </a:lnTo>
                <a:lnTo>
                  <a:pt x="174802" y="73037"/>
                </a:lnTo>
                <a:lnTo>
                  <a:pt x="208311" y="98165"/>
                </a:lnTo>
                <a:lnTo>
                  <a:pt x="227063" y="102997"/>
                </a:lnTo>
                <a:lnTo>
                  <a:pt x="233133" y="105016"/>
                </a:lnTo>
                <a:lnTo>
                  <a:pt x="235572" y="106591"/>
                </a:lnTo>
                <a:lnTo>
                  <a:pt x="239064" y="108902"/>
                </a:lnTo>
                <a:lnTo>
                  <a:pt x="240817" y="112064"/>
                </a:lnTo>
                <a:lnTo>
                  <a:pt x="240817" y="120586"/>
                </a:lnTo>
                <a:lnTo>
                  <a:pt x="238836" y="124485"/>
                </a:lnTo>
                <a:lnTo>
                  <a:pt x="230924" y="131152"/>
                </a:lnTo>
                <a:lnTo>
                  <a:pt x="224853" y="132816"/>
                </a:lnTo>
                <a:lnTo>
                  <a:pt x="252723" y="132816"/>
                </a:lnTo>
                <a:lnTo>
                  <a:pt x="257390" y="125742"/>
                </a:lnTo>
                <a:lnTo>
                  <a:pt x="259130" y="120154"/>
                </a:lnTo>
                <a:lnTo>
                  <a:pt x="259130" y="108140"/>
                </a:lnTo>
                <a:lnTo>
                  <a:pt x="225505" y="83766"/>
                </a:lnTo>
                <a:lnTo>
                  <a:pt x="208051" y="78981"/>
                </a:lnTo>
                <a:lnTo>
                  <a:pt x="202806" y="77457"/>
                </a:lnTo>
                <a:lnTo>
                  <a:pt x="201028" y="76809"/>
                </a:lnTo>
                <a:lnTo>
                  <a:pt x="197929" y="75552"/>
                </a:lnTo>
                <a:lnTo>
                  <a:pt x="195656" y="73964"/>
                </a:lnTo>
                <a:lnTo>
                  <a:pt x="194195" y="72047"/>
                </a:lnTo>
                <a:lnTo>
                  <a:pt x="192747" y="70205"/>
                </a:lnTo>
                <a:lnTo>
                  <a:pt x="192024" y="68122"/>
                </a:lnTo>
                <a:lnTo>
                  <a:pt x="192024" y="62191"/>
                </a:lnTo>
                <a:lnTo>
                  <a:pt x="193776" y="59016"/>
                </a:lnTo>
                <a:lnTo>
                  <a:pt x="200761" y="53606"/>
                </a:lnTo>
                <a:lnTo>
                  <a:pt x="206603" y="52260"/>
                </a:lnTo>
                <a:lnTo>
                  <a:pt x="250090" y="52260"/>
                </a:lnTo>
                <a:lnTo>
                  <a:pt x="246062" y="46761"/>
                </a:lnTo>
                <a:lnTo>
                  <a:pt x="241465" y="43548"/>
                </a:lnTo>
                <a:lnTo>
                  <a:pt x="228993" y="38798"/>
                </a:lnTo>
                <a:lnTo>
                  <a:pt x="221754" y="37617"/>
                </a:lnTo>
                <a:close/>
              </a:path>
              <a:path w="582295" h="187960">
                <a:moveTo>
                  <a:pt x="250090" y="52260"/>
                </a:moveTo>
                <a:lnTo>
                  <a:pt x="221716" y="52260"/>
                </a:lnTo>
                <a:lnTo>
                  <a:pt x="227076" y="53771"/>
                </a:lnTo>
                <a:lnTo>
                  <a:pt x="234657" y="59842"/>
                </a:lnTo>
                <a:lnTo>
                  <a:pt x="236956" y="64071"/>
                </a:lnTo>
                <a:lnTo>
                  <a:pt x="237744" y="69481"/>
                </a:lnTo>
                <a:lnTo>
                  <a:pt x="255168" y="67106"/>
                </a:lnTo>
                <a:lnTo>
                  <a:pt x="254050" y="60312"/>
                </a:lnTo>
                <a:lnTo>
                  <a:pt x="252006" y="54876"/>
                </a:lnTo>
                <a:lnTo>
                  <a:pt x="250090" y="52260"/>
                </a:lnTo>
                <a:close/>
              </a:path>
              <a:path w="582295" h="187960">
                <a:moveTo>
                  <a:pt x="302044" y="53848"/>
                </a:moveTo>
                <a:lnTo>
                  <a:pt x="284340" y="53848"/>
                </a:lnTo>
                <a:lnTo>
                  <a:pt x="284340" y="125006"/>
                </a:lnTo>
                <a:lnTo>
                  <a:pt x="302615" y="146481"/>
                </a:lnTo>
                <a:lnTo>
                  <a:pt x="313042" y="146481"/>
                </a:lnTo>
                <a:lnTo>
                  <a:pt x="317525" y="145948"/>
                </a:lnTo>
                <a:lnTo>
                  <a:pt x="322541" y="144894"/>
                </a:lnTo>
                <a:lnTo>
                  <a:pt x="320078" y="129857"/>
                </a:lnTo>
                <a:lnTo>
                  <a:pt x="309511" y="129857"/>
                </a:lnTo>
                <a:lnTo>
                  <a:pt x="307479" y="129425"/>
                </a:lnTo>
                <a:lnTo>
                  <a:pt x="304634" y="127711"/>
                </a:lnTo>
                <a:lnTo>
                  <a:pt x="303618" y="126555"/>
                </a:lnTo>
                <a:lnTo>
                  <a:pt x="302361" y="123647"/>
                </a:lnTo>
                <a:lnTo>
                  <a:pt x="302044" y="120383"/>
                </a:lnTo>
                <a:lnTo>
                  <a:pt x="302044" y="53848"/>
                </a:lnTo>
                <a:close/>
              </a:path>
              <a:path w="582295" h="187960">
                <a:moveTo>
                  <a:pt x="319963" y="129159"/>
                </a:moveTo>
                <a:lnTo>
                  <a:pt x="316725" y="129616"/>
                </a:lnTo>
                <a:lnTo>
                  <a:pt x="314121" y="129857"/>
                </a:lnTo>
                <a:lnTo>
                  <a:pt x="320078" y="129857"/>
                </a:lnTo>
                <a:lnTo>
                  <a:pt x="319963" y="129159"/>
                </a:lnTo>
                <a:close/>
              </a:path>
              <a:path w="582295" h="187960">
                <a:moveTo>
                  <a:pt x="319963" y="39992"/>
                </a:moveTo>
                <a:lnTo>
                  <a:pt x="271272" y="39992"/>
                </a:lnTo>
                <a:lnTo>
                  <a:pt x="271272" y="53848"/>
                </a:lnTo>
                <a:lnTo>
                  <a:pt x="319963" y="53848"/>
                </a:lnTo>
                <a:lnTo>
                  <a:pt x="319963" y="39992"/>
                </a:lnTo>
                <a:close/>
              </a:path>
              <a:path w="582295" h="187960">
                <a:moveTo>
                  <a:pt x="302044" y="3263"/>
                </a:moveTo>
                <a:lnTo>
                  <a:pt x="284340" y="13957"/>
                </a:lnTo>
                <a:lnTo>
                  <a:pt x="284340" y="39992"/>
                </a:lnTo>
                <a:lnTo>
                  <a:pt x="302044" y="39992"/>
                </a:lnTo>
                <a:lnTo>
                  <a:pt x="302044" y="3263"/>
                </a:lnTo>
                <a:close/>
              </a:path>
              <a:path w="582295" h="187960">
                <a:moveTo>
                  <a:pt x="355371" y="0"/>
                </a:moveTo>
                <a:lnTo>
                  <a:pt x="337553" y="0"/>
                </a:lnTo>
                <a:lnTo>
                  <a:pt x="337553" y="20485"/>
                </a:lnTo>
                <a:lnTo>
                  <a:pt x="355371" y="20485"/>
                </a:lnTo>
                <a:lnTo>
                  <a:pt x="355371" y="0"/>
                </a:lnTo>
                <a:close/>
              </a:path>
              <a:path w="582295" h="187960">
                <a:moveTo>
                  <a:pt x="355371" y="39992"/>
                </a:moveTo>
                <a:lnTo>
                  <a:pt x="337553" y="39992"/>
                </a:lnTo>
                <a:lnTo>
                  <a:pt x="337553" y="145097"/>
                </a:lnTo>
                <a:lnTo>
                  <a:pt x="355371" y="145097"/>
                </a:lnTo>
                <a:lnTo>
                  <a:pt x="355371" y="39992"/>
                </a:lnTo>
                <a:close/>
              </a:path>
              <a:path w="582295" h="187960">
                <a:moveTo>
                  <a:pt x="399211" y="39992"/>
                </a:moveTo>
                <a:lnTo>
                  <a:pt x="383171" y="39992"/>
                </a:lnTo>
                <a:lnTo>
                  <a:pt x="383171" y="145097"/>
                </a:lnTo>
                <a:lnTo>
                  <a:pt x="400989" y="145097"/>
                </a:lnTo>
                <a:lnTo>
                  <a:pt x="400989" y="87693"/>
                </a:lnTo>
                <a:lnTo>
                  <a:pt x="401506" y="78406"/>
                </a:lnTo>
                <a:lnTo>
                  <a:pt x="416215" y="54927"/>
                </a:lnTo>
                <a:lnTo>
                  <a:pt x="399211" y="54927"/>
                </a:lnTo>
                <a:lnTo>
                  <a:pt x="399211" y="39992"/>
                </a:lnTo>
                <a:close/>
              </a:path>
              <a:path w="582295" h="187960">
                <a:moveTo>
                  <a:pt x="464240" y="53047"/>
                </a:moveTo>
                <a:lnTo>
                  <a:pt x="433654" y="53047"/>
                </a:lnTo>
                <a:lnTo>
                  <a:pt x="437794" y="54127"/>
                </a:lnTo>
                <a:lnTo>
                  <a:pt x="444855" y="58407"/>
                </a:lnTo>
                <a:lnTo>
                  <a:pt x="447306" y="61277"/>
                </a:lnTo>
                <a:lnTo>
                  <a:pt x="450075" y="68478"/>
                </a:lnTo>
                <a:lnTo>
                  <a:pt x="450773" y="73901"/>
                </a:lnTo>
                <a:lnTo>
                  <a:pt x="450773" y="145097"/>
                </a:lnTo>
                <a:lnTo>
                  <a:pt x="468591" y="145097"/>
                </a:lnTo>
                <a:lnTo>
                  <a:pt x="468507" y="70740"/>
                </a:lnTo>
                <a:lnTo>
                  <a:pt x="464693" y="53682"/>
                </a:lnTo>
                <a:lnTo>
                  <a:pt x="464240" y="53047"/>
                </a:lnTo>
                <a:close/>
              </a:path>
              <a:path w="582295" h="187960">
                <a:moveTo>
                  <a:pt x="439000" y="37617"/>
                </a:moveTo>
                <a:lnTo>
                  <a:pt x="432663" y="37617"/>
                </a:lnTo>
                <a:lnTo>
                  <a:pt x="422371" y="38698"/>
                </a:lnTo>
                <a:lnTo>
                  <a:pt x="413365" y="41943"/>
                </a:lnTo>
                <a:lnTo>
                  <a:pt x="405645" y="47352"/>
                </a:lnTo>
                <a:lnTo>
                  <a:pt x="399211" y="54927"/>
                </a:lnTo>
                <a:lnTo>
                  <a:pt x="416215" y="54927"/>
                </a:lnTo>
                <a:lnTo>
                  <a:pt x="421309" y="53047"/>
                </a:lnTo>
                <a:lnTo>
                  <a:pt x="464240" y="53047"/>
                </a:lnTo>
                <a:lnTo>
                  <a:pt x="459422" y="46291"/>
                </a:lnTo>
                <a:lnTo>
                  <a:pt x="455447" y="43307"/>
                </a:lnTo>
                <a:lnTo>
                  <a:pt x="444817" y="38747"/>
                </a:lnTo>
                <a:lnTo>
                  <a:pt x="439000" y="37617"/>
                </a:lnTo>
                <a:close/>
              </a:path>
              <a:path w="582295" h="187960">
                <a:moveTo>
                  <a:pt x="492683" y="153797"/>
                </a:moveTo>
                <a:lnTo>
                  <a:pt x="517256" y="185629"/>
                </a:lnTo>
                <a:lnTo>
                  <a:pt x="534250" y="187744"/>
                </a:lnTo>
                <a:lnTo>
                  <a:pt x="541861" y="187374"/>
                </a:lnTo>
                <a:lnTo>
                  <a:pt x="572895" y="172999"/>
                </a:lnTo>
                <a:lnTo>
                  <a:pt x="526503" y="172999"/>
                </a:lnTo>
                <a:lnTo>
                  <a:pt x="520458" y="171348"/>
                </a:lnTo>
                <a:lnTo>
                  <a:pt x="512749" y="165608"/>
                </a:lnTo>
                <a:lnTo>
                  <a:pt x="510730" y="161721"/>
                </a:lnTo>
                <a:lnTo>
                  <a:pt x="510006" y="156375"/>
                </a:lnTo>
                <a:lnTo>
                  <a:pt x="492683" y="153797"/>
                </a:lnTo>
                <a:close/>
              </a:path>
              <a:path w="582295" h="187960">
                <a:moveTo>
                  <a:pt x="581748" y="131330"/>
                </a:moveTo>
                <a:lnTo>
                  <a:pt x="563651" y="131330"/>
                </a:lnTo>
                <a:lnTo>
                  <a:pt x="563593" y="145097"/>
                </a:lnTo>
                <a:lnTo>
                  <a:pt x="563283" y="150571"/>
                </a:lnTo>
                <a:lnTo>
                  <a:pt x="542404" y="172999"/>
                </a:lnTo>
                <a:lnTo>
                  <a:pt x="572895" y="172999"/>
                </a:lnTo>
                <a:lnTo>
                  <a:pt x="581477" y="141184"/>
                </a:lnTo>
                <a:lnTo>
                  <a:pt x="581748" y="131330"/>
                </a:lnTo>
                <a:close/>
              </a:path>
              <a:path w="582295" h="187960">
                <a:moveTo>
                  <a:pt x="534644" y="37617"/>
                </a:moveTo>
                <a:lnTo>
                  <a:pt x="525348" y="37617"/>
                </a:lnTo>
                <a:lnTo>
                  <a:pt x="517245" y="39916"/>
                </a:lnTo>
                <a:lnTo>
                  <a:pt x="492187" y="70691"/>
                </a:lnTo>
                <a:lnTo>
                  <a:pt x="489127" y="91948"/>
                </a:lnTo>
                <a:lnTo>
                  <a:pt x="489868" y="102494"/>
                </a:lnTo>
                <a:lnTo>
                  <a:pt x="507550" y="136294"/>
                </a:lnTo>
                <a:lnTo>
                  <a:pt x="534555" y="145097"/>
                </a:lnTo>
                <a:lnTo>
                  <a:pt x="542904" y="144237"/>
                </a:lnTo>
                <a:lnTo>
                  <a:pt x="550537" y="141657"/>
                </a:lnTo>
                <a:lnTo>
                  <a:pt x="557453" y="137355"/>
                </a:lnTo>
                <a:lnTo>
                  <a:pt x="563651" y="131330"/>
                </a:lnTo>
                <a:lnTo>
                  <a:pt x="581748" y="131330"/>
                </a:lnTo>
                <a:lnTo>
                  <a:pt x="581761" y="130352"/>
                </a:lnTo>
                <a:lnTo>
                  <a:pt x="527989" y="130352"/>
                </a:lnTo>
                <a:lnTo>
                  <a:pt x="521119" y="127177"/>
                </a:lnTo>
                <a:lnTo>
                  <a:pt x="507428" y="90665"/>
                </a:lnTo>
                <a:lnTo>
                  <a:pt x="507949" y="81744"/>
                </a:lnTo>
                <a:lnTo>
                  <a:pt x="528015" y="52362"/>
                </a:lnTo>
                <a:lnTo>
                  <a:pt x="565041" y="52362"/>
                </a:lnTo>
                <a:lnTo>
                  <a:pt x="558881" y="46072"/>
                </a:lnTo>
                <a:lnTo>
                  <a:pt x="551619" y="41373"/>
                </a:lnTo>
                <a:lnTo>
                  <a:pt x="543541" y="38556"/>
                </a:lnTo>
                <a:lnTo>
                  <a:pt x="534644" y="37617"/>
                </a:lnTo>
                <a:close/>
              </a:path>
              <a:path w="582295" h="187960">
                <a:moveTo>
                  <a:pt x="565041" y="52362"/>
                </a:moveTo>
                <a:lnTo>
                  <a:pt x="543991" y="52362"/>
                </a:lnTo>
                <a:lnTo>
                  <a:pt x="550862" y="55626"/>
                </a:lnTo>
                <a:lnTo>
                  <a:pt x="556577" y="62153"/>
                </a:lnTo>
                <a:lnTo>
                  <a:pt x="560320" y="67644"/>
                </a:lnTo>
                <a:lnTo>
                  <a:pt x="562995" y="74325"/>
                </a:lnTo>
                <a:lnTo>
                  <a:pt x="564601" y="82193"/>
                </a:lnTo>
                <a:lnTo>
                  <a:pt x="565102" y="90665"/>
                </a:lnTo>
                <a:lnTo>
                  <a:pt x="565098" y="91948"/>
                </a:lnTo>
                <a:lnTo>
                  <a:pt x="544410" y="130352"/>
                </a:lnTo>
                <a:lnTo>
                  <a:pt x="581761" y="130352"/>
                </a:lnTo>
                <a:lnTo>
                  <a:pt x="581761" y="52654"/>
                </a:lnTo>
                <a:lnTo>
                  <a:pt x="565327" y="52654"/>
                </a:lnTo>
                <a:lnTo>
                  <a:pt x="565041" y="52362"/>
                </a:lnTo>
                <a:close/>
              </a:path>
              <a:path w="582295" h="187960">
                <a:moveTo>
                  <a:pt x="581761" y="39992"/>
                </a:moveTo>
                <a:lnTo>
                  <a:pt x="565327" y="39992"/>
                </a:lnTo>
                <a:lnTo>
                  <a:pt x="565327" y="52654"/>
                </a:lnTo>
                <a:lnTo>
                  <a:pt x="581761" y="52654"/>
                </a:lnTo>
                <a:lnTo>
                  <a:pt x="581761" y="3999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77316" y="2569171"/>
            <a:ext cx="408305" cy="109855"/>
          </a:xfrm>
          <a:custGeom>
            <a:avLst/>
            <a:gdLst/>
            <a:ahLst/>
            <a:cxnLst/>
            <a:rect l="l" t="t" r="r" b="b"/>
            <a:pathLst>
              <a:path w="408304" h="109855">
                <a:moveTo>
                  <a:pt x="17818" y="2374"/>
                </a:moveTo>
                <a:lnTo>
                  <a:pt x="0" y="2374"/>
                </a:lnTo>
                <a:lnTo>
                  <a:pt x="74" y="76238"/>
                </a:lnTo>
                <a:lnTo>
                  <a:pt x="355" y="80619"/>
                </a:lnTo>
                <a:lnTo>
                  <a:pt x="1097" y="84150"/>
                </a:lnTo>
                <a:lnTo>
                  <a:pt x="2146" y="89331"/>
                </a:lnTo>
                <a:lnTo>
                  <a:pt x="29718" y="109855"/>
                </a:lnTo>
                <a:lnTo>
                  <a:pt x="35928" y="109855"/>
                </a:lnTo>
                <a:lnTo>
                  <a:pt x="45914" y="108740"/>
                </a:lnTo>
                <a:lnTo>
                  <a:pt x="54803" y="105398"/>
                </a:lnTo>
                <a:lnTo>
                  <a:pt x="62592" y="99830"/>
                </a:lnTo>
                <a:lnTo>
                  <a:pt x="67153" y="94513"/>
                </a:lnTo>
                <a:lnTo>
                  <a:pt x="34150" y="94513"/>
                </a:lnTo>
                <a:lnTo>
                  <a:pt x="29654" y="93179"/>
                </a:lnTo>
                <a:lnTo>
                  <a:pt x="17818" y="69964"/>
                </a:lnTo>
                <a:lnTo>
                  <a:pt x="17818" y="2374"/>
                </a:lnTo>
                <a:close/>
              </a:path>
              <a:path w="408304" h="109855">
                <a:moveTo>
                  <a:pt x="85217" y="92036"/>
                </a:moveTo>
                <a:lnTo>
                  <a:pt x="69278" y="92036"/>
                </a:lnTo>
                <a:lnTo>
                  <a:pt x="69278" y="107480"/>
                </a:lnTo>
                <a:lnTo>
                  <a:pt x="85217" y="107480"/>
                </a:lnTo>
                <a:lnTo>
                  <a:pt x="85217" y="92036"/>
                </a:lnTo>
                <a:close/>
              </a:path>
              <a:path w="408304" h="109855">
                <a:moveTo>
                  <a:pt x="85217" y="2374"/>
                </a:moveTo>
                <a:lnTo>
                  <a:pt x="67398" y="2374"/>
                </a:lnTo>
                <a:lnTo>
                  <a:pt x="67398" y="67665"/>
                </a:lnTo>
                <a:lnTo>
                  <a:pt x="66421" y="74510"/>
                </a:lnTo>
                <a:lnTo>
                  <a:pt x="62534" y="83947"/>
                </a:lnTo>
                <a:lnTo>
                  <a:pt x="59220" y="87668"/>
                </a:lnTo>
                <a:lnTo>
                  <a:pt x="49847" y="93141"/>
                </a:lnTo>
                <a:lnTo>
                  <a:pt x="44831" y="94513"/>
                </a:lnTo>
                <a:lnTo>
                  <a:pt x="67153" y="94513"/>
                </a:lnTo>
                <a:lnTo>
                  <a:pt x="69278" y="92036"/>
                </a:lnTo>
                <a:lnTo>
                  <a:pt x="85217" y="92036"/>
                </a:lnTo>
                <a:lnTo>
                  <a:pt x="85217" y="2374"/>
                </a:lnTo>
                <a:close/>
              </a:path>
              <a:path w="408304" h="109855">
                <a:moveTo>
                  <a:pt x="123659" y="73329"/>
                </a:moveTo>
                <a:lnTo>
                  <a:pt x="106045" y="76111"/>
                </a:lnTo>
                <a:lnTo>
                  <a:pt x="108016" y="83959"/>
                </a:lnTo>
                <a:lnTo>
                  <a:pt x="110958" y="90781"/>
                </a:lnTo>
                <a:lnTo>
                  <a:pt x="150977" y="109855"/>
                </a:lnTo>
                <a:lnTo>
                  <a:pt x="159219" y="109855"/>
                </a:lnTo>
                <a:lnTo>
                  <a:pt x="166611" y="108419"/>
                </a:lnTo>
                <a:lnTo>
                  <a:pt x="179679" y="102679"/>
                </a:lnTo>
                <a:lnTo>
                  <a:pt x="184683" y="98628"/>
                </a:lnTo>
                <a:lnTo>
                  <a:pt x="186934" y="95211"/>
                </a:lnTo>
                <a:lnTo>
                  <a:pt x="142760" y="95211"/>
                </a:lnTo>
                <a:lnTo>
                  <a:pt x="136448" y="93332"/>
                </a:lnTo>
                <a:lnTo>
                  <a:pt x="127406" y="85801"/>
                </a:lnTo>
                <a:lnTo>
                  <a:pt x="124650" y="80391"/>
                </a:lnTo>
                <a:lnTo>
                  <a:pt x="123659" y="73329"/>
                </a:lnTo>
                <a:close/>
              </a:path>
              <a:path w="408304" h="109855">
                <a:moveTo>
                  <a:pt x="155956" y="0"/>
                </a:moveTo>
                <a:lnTo>
                  <a:pt x="142240" y="0"/>
                </a:lnTo>
                <a:lnTo>
                  <a:pt x="137109" y="711"/>
                </a:lnTo>
                <a:lnTo>
                  <a:pt x="127533" y="3543"/>
                </a:lnTo>
                <a:lnTo>
                  <a:pt x="123761" y="5270"/>
                </a:lnTo>
                <a:lnTo>
                  <a:pt x="120992" y="7327"/>
                </a:lnTo>
                <a:lnTo>
                  <a:pt x="117297" y="9956"/>
                </a:lnTo>
                <a:lnTo>
                  <a:pt x="114376" y="13271"/>
                </a:lnTo>
                <a:lnTo>
                  <a:pt x="110083" y="21259"/>
                </a:lnTo>
                <a:lnTo>
                  <a:pt x="109016" y="25603"/>
                </a:lnTo>
                <a:lnTo>
                  <a:pt x="109016" y="35433"/>
                </a:lnTo>
                <a:lnTo>
                  <a:pt x="142525" y="60550"/>
                </a:lnTo>
                <a:lnTo>
                  <a:pt x="161264" y="65379"/>
                </a:lnTo>
                <a:lnTo>
                  <a:pt x="167335" y="67398"/>
                </a:lnTo>
                <a:lnTo>
                  <a:pt x="173278" y="71285"/>
                </a:lnTo>
                <a:lnTo>
                  <a:pt x="175031" y="74460"/>
                </a:lnTo>
                <a:lnTo>
                  <a:pt x="175031" y="82969"/>
                </a:lnTo>
                <a:lnTo>
                  <a:pt x="173050" y="86880"/>
                </a:lnTo>
                <a:lnTo>
                  <a:pt x="165125" y="93535"/>
                </a:lnTo>
                <a:lnTo>
                  <a:pt x="159054" y="95211"/>
                </a:lnTo>
                <a:lnTo>
                  <a:pt x="186934" y="95211"/>
                </a:lnTo>
                <a:lnTo>
                  <a:pt x="191604" y="88125"/>
                </a:lnTo>
                <a:lnTo>
                  <a:pt x="193332" y="82537"/>
                </a:lnTo>
                <a:lnTo>
                  <a:pt x="193332" y="70535"/>
                </a:lnTo>
                <a:lnTo>
                  <a:pt x="159714" y="46148"/>
                </a:lnTo>
                <a:lnTo>
                  <a:pt x="142265" y="41363"/>
                </a:lnTo>
                <a:lnTo>
                  <a:pt x="137020" y="39852"/>
                </a:lnTo>
                <a:lnTo>
                  <a:pt x="126238" y="30518"/>
                </a:lnTo>
                <a:lnTo>
                  <a:pt x="126238" y="24574"/>
                </a:lnTo>
                <a:lnTo>
                  <a:pt x="127977" y="21412"/>
                </a:lnTo>
                <a:lnTo>
                  <a:pt x="134975" y="16002"/>
                </a:lnTo>
                <a:lnTo>
                  <a:pt x="140817" y="14643"/>
                </a:lnTo>
                <a:lnTo>
                  <a:pt x="184286" y="14643"/>
                </a:lnTo>
                <a:lnTo>
                  <a:pt x="180276" y="9156"/>
                </a:lnTo>
                <a:lnTo>
                  <a:pt x="175666" y="5930"/>
                </a:lnTo>
                <a:lnTo>
                  <a:pt x="163195" y="1181"/>
                </a:lnTo>
                <a:lnTo>
                  <a:pt x="155956" y="0"/>
                </a:lnTo>
                <a:close/>
              </a:path>
              <a:path w="408304" h="109855">
                <a:moveTo>
                  <a:pt x="184286" y="14643"/>
                </a:moveTo>
                <a:lnTo>
                  <a:pt x="155930" y="14643"/>
                </a:lnTo>
                <a:lnTo>
                  <a:pt x="161290" y="16167"/>
                </a:lnTo>
                <a:lnTo>
                  <a:pt x="168871" y="22237"/>
                </a:lnTo>
                <a:lnTo>
                  <a:pt x="171170" y="26454"/>
                </a:lnTo>
                <a:lnTo>
                  <a:pt x="171958" y="31864"/>
                </a:lnTo>
                <a:lnTo>
                  <a:pt x="189382" y="29489"/>
                </a:lnTo>
                <a:lnTo>
                  <a:pt x="188252" y="22694"/>
                </a:lnTo>
                <a:lnTo>
                  <a:pt x="186207" y="17272"/>
                </a:lnTo>
                <a:lnTo>
                  <a:pt x="184286" y="14643"/>
                </a:lnTo>
                <a:close/>
              </a:path>
              <a:path w="408304" h="109855">
                <a:moveTo>
                  <a:pt x="258432" y="0"/>
                </a:moveTo>
                <a:lnTo>
                  <a:pt x="222999" y="14643"/>
                </a:lnTo>
                <a:lnTo>
                  <a:pt x="209346" y="55816"/>
                </a:lnTo>
                <a:lnTo>
                  <a:pt x="210189" y="67920"/>
                </a:lnTo>
                <a:lnTo>
                  <a:pt x="230197" y="101866"/>
                </a:lnTo>
                <a:lnTo>
                  <a:pt x="259422" y="109855"/>
                </a:lnTo>
                <a:lnTo>
                  <a:pt x="268169" y="109297"/>
                </a:lnTo>
                <a:lnTo>
                  <a:pt x="295577" y="95211"/>
                </a:lnTo>
                <a:lnTo>
                  <a:pt x="250748" y="95211"/>
                </a:lnTo>
                <a:lnTo>
                  <a:pt x="243420" y="92138"/>
                </a:lnTo>
                <a:lnTo>
                  <a:pt x="227749" y="59474"/>
                </a:lnTo>
                <a:lnTo>
                  <a:pt x="306133" y="59474"/>
                </a:lnTo>
                <a:lnTo>
                  <a:pt x="306235" y="54724"/>
                </a:lnTo>
                <a:lnTo>
                  <a:pt x="305562" y="44831"/>
                </a:lnTo>
                <a:lnTo>
                  <a:pt x="228739" y="44831"/>
                </a:lnTo>
                <a:lnTo>
                  <a:pt x="229336" y="35661"/>
                </a:lnTo>
                <a:lnTo>
                  <a:pt x="232422" y="28333"/>
                </a:lnTo>
                <a:lnTo>
                  <a:pt x="243573" y="17386"/>
                </a:lnTo>
                <a:lnTo>
                  <a:pt x="250444" y="14643"/>
                </a:lnTo>
                <a:lnTo>
                  <a:pt x="293090" y="14643"/>
                </a:lnTo>
                <a:lnTo>
                  <a:pt x="292874" y="14351"/>
                </a:lnTo>
                <a:lnTo>
                  <a:pt x="285707" y="8068"/>
                </a:lnTo>
                <a:lnTo>
                  <a:pt x="277577" y="3584"/>
                </a:lnTo>
                <a:lnTo>
                  <a:pt x="268485" y="895"/>
                </a:lnTo>
                <a:lnTo>
                  <a:pt x="258432" y="0"/>
                </a:lnTo>
                <a:close/>
              </a:path>
              <a:path w="408304" h="109855">
                <a:moveTo>
                  <a:pt x="287235" y="73634"/>
                </a:moveTo>
                <a:lnTo>
                  <a:pt x="284530" y="81153"/>
                </a:lnTo>
                <a:lnTo>
                  <a:pt x="280860" y="86626"/>
                </a:lnTo>
                <a:lnTo>
                  <a:pt x="271627" y="93497"/>
                </a:lnTo>
                <a:lnTo>
                  <a:pt x="266052" y="95211"/>
                </a:lnTo>
                <a:lnTo>
                  <a:pt x="295577" y="95211"/>
                </a:lnTo>
                <a:lnTo>
                  <a:pt x="299431" y="90235"/>
                </a:lnTo>
                <a:lnTo>
                  <a:pt x="303000" y="83523"/>
                </a:lnTo>
                <a:lnTo>
                  <a:pt x="305638" y="75907"/>
                </a:lnTo>
                <a:lnTo>
                  <a:pt x="287235" y="73634"/>
                </a:lnTo>
                <a:close/>
              </a:path>
              <a:path w="408304" h="109855">
                <a:moveTo>
                  <a:pt x="293090" y="14643"/>
                </a:moveTo>
                <a:lnTo>
                  <a:pt x="267665" y="14643"/>
                </a:lnTo>
                <a:lnTo>
                  <a:pt x="275018" y="18072"/>
                </a:lnTo>
                <a:lnTo>
                  <a:pt x="280695" y="24942"/>
                </a:lnTo>
                <a:lnTo>
                  <a:pt x="284391" y="29362"/>
                </a:lnTo>
                <a:lnTo>
                  <a:pt x="286639" y="35991"/>
                </a:lnTo>
                <a:lnTo>
                  <a:pt x="287426" y="44831"/>
                </a:lnTo>
                <a:lnTo>
                  <a:pt x="305562" y="44831"/>
                </a:lnTo>
                <a:lnTo>
                  <a:pt x="305399" y="42442"/>
                </a:lnTo>
                <a:lnTo>
                  <a:pt x="302893" y="31618"/>
                </a:lnTo>
                <a:lnTo>
                  <a:pt x="298718" y="22254"/>
                </a:lnTo>
                <a:lnTo>
                  <a:pt x="293090" y="14643"/>
                </a:lnTo>
                <a:close/>
              </a:path>
              <a:path w="408304" h="109855">
                <a:moveTo>
                  <a:pt x="338543" y="73329"/>
                </a:moveTo>
                <a:lnTo>
                  <a:pt x="320929" y="76111"/>
                </a:lnTo>
                <a:lnTo>
                  <a:pt x="322900" y="83959"/>
                </a:lnTo>
                <a:lnTo>
                  <a:pt x="325842" y="90781"/>
                </a:lnTo>
                <a:lnTo>
                  <a:pt x="365861" y="109855"/>
                </a:lnTo>
                <a:lnTo>
                  <a:pt x="374103" y="109855"/>
                </a:lnTo>
                <a:lnTo>
                  <a:pt x="381495" y="108419"/>
                </a:lnTo>
                <a:lnTo>
                  <a:pt x="394563" y="102679"/>
                </a:lnTo>
                <a:lnTo>
                  <a:pt x="399567" y="98628"/>
                </a:lnTo>
                <a:lnTo>
                  <a:pt x="401818" y="95211"/>
                </a:lnTo>
                <a:lnTo>
                  <a:pt x="357644" y="95211"/>
                </a:lnTo>
                <a:lnTo>
                  <a:pt x="351332" y="93332"/>
                </a:lnTo>
                <a:lnTo>
                  <a:pt x="342290" y="85801"/>
                </a:lnTo>
                <a:lnTo>
                  <a:pt x="339534" y="80391"/>
                </a:lnTo>
                <a:lnTo>
                  <a:pt x="338543" y="73329"/>
                </a:lnTo>
                <a:close/>
              </a:path>
              <a:path w="408304" h="109855">
                <a:moveTo>
                  <a:pt x="370840" y="0"/>
                </a:moveTo>
                <a:lnTo>
                  <a:pt x="357124" y="0"/>
                </a:lnTo>
                <a:lnTo>
                  <a:pt x="351993" y="711"/>
                </a:lnTo>
                <a:lnTo>
                  <a:pt x="342417" y="3543"/>
                </a:lnTo>
                <a:lnTo>
                  <a:pt x="338645" y="5270"/>
                </a:lnTo>
                <a:lnTo>
                  <a:pt x="335876" y="7327"/>
                </a:lnTo>
                <a:lnTo>
                  <a:pt x="332181" y="9956"/>
                </a:lnTo>
                <a:lnTo>
                  <a:pt x="329260" y="13271"/>
                </a:lnTo>
                <a:lnTo>
                  <a:pt x="324967" y="21259"/>
                </a:lnTo>
                <a:lnTo>
                  <a:pt x="323900" y="25603"/>
                </a:lnTo>
                <a:lnTo>
                  <a:pt x="323900" y="35433"/>
                </a:lnTo>
                <a:lnTo>
                  <a:pt x="357409" y="60550"/>
                </a:lnTo>
                <a:lnTo>
                  <a:pt x="376148" y="65379"/>
                </a:lnTo>
                <a:lnTo>
                  <a:pt x="382219" y="67398"/>
                </a:lnTo>
                <a:lnTo>
                  <a:pt x="388162" y="71285"/>
                </a:lnTo>
                <a:lnTo>
                  <a:pt x="389915" y="74460"/>
                </a:lnTo>
                <a:lnTo>
                  <a:pt x="389915" y="82969"/>
                </a:lnTo>
                <a:lnTo>
                  <a:pt x="387934" y="86880"/>
                </a:lnTo>
                <a:lnTo>
                  <a:pt x="380009" y="93535"/>
                </a:lnTo>
                <a:lnTo>
                  <a:pt x="373938" y="95211"/>
                </a:lnTo>
                <a:lnTo>
                  <a:pt x="401818" y="95211"/>
                </a:lnTo>
                <a:lnTo>
                  <a:pt x="406488" y="88125"/>
                </a:lnTo>
                <a:lnTo>
                  <a:pt x="408216" y="82537"/>
                </a:lnTo>
                <a:lnTo>
                  <a:pt x="408216" y="70535"/>
                </a:lnTo>
                <a:lnTo>
                  <a:pt x="374598" y="46148"/>
                </a:lnTo>
                <a:lnTo>
                  <a:pt x="357149" y="41363"/>
                </a:lnTo>
                <a:lnTo>
                  <a:pt x="351904" y="39852"/>
                </a:lnTo>
                <a:lnTo>
                  <a:pt x="350126" y="39192"/>
                </a:lnTo>
                <a:lnTo>
                  <a:pt x="347027" y="37934"/>
                </a:lnTo>
                <a:lnTo>
                  <a:pt x="344741" y="36347"/>
                </a:lnTo>
                <a:lnTo>
                  <a:pt x="343293" y="34442"/>
                </a:lnTo>
                <a:lnTo>
                  <a:pt x="341845" y="32588"/>
                </a:lnTo>
                <a:lnTo>
                  <a:pt x="341122" y="30518"/>
                </a:lnTo>
                <a:lnTo>
                  <a:pt x="341122" y="24574"/>
                </a:lnTo>
                <a:lnTo>
                  <a:pt x="342861" y="21412"/>
                </a:lnTo>
                <a:lnTo>
                  <a:pt x="349859" y="16002"/>
                </a:lnTo>
                <a:lnTo>
                  <a:pt x="355701" y="14643"/>
                </a:lnTo>
                <a:lnTo>
                  <a:pt x="399170" y="14643"/>
                </a:lnTo>
                <a:lnTo>
                  <a:pt x="395160" y="9156"/>
                </a:lnTo>
                <a:lnTo>
                  <a:pt x="390550" y="5930"/>
                </a:lnTo>
                <a:lnTo>
                  <a:pt x="378079" y="1181"/>
                </a:lnTo>
                <a:lnTo>
                  <a:pt x="370840" y="0"/>
                </a:lnTo>
                <a:close/>
              </a:path>
              <a:path w="408304" h="109855">
                <a:moveTo>
                  <a:pt x="399170" y="14643"/>
                </a:moveTo>
                <a:lnTo>
                  <a:pt x="370814" y="14643"/>
                </a:lnTo>
                <a:lnTo>
                  <a:pt x="376174" y="16167"/>
                </a:lnTo>
                <a:lnTo>
                  <a:pt x="383755" y="22237"/>
                </a:lnTo>
                <a:lnTo>
                  <a:pt x="386054" y="26454"/>
                </a:lnTo>
                <a:lnTo>
                  <a:pt x="386842" y="31864"/>
                </a:lnTo>
                <a:lnTo>
                  <a:pt x="404266" y="29489"/>
                </a:lnTo>
                <a:lnTo>
                  <a:pt x="403136" y="22694"/>
                </a:lnTo>
                <a:lnTo>
                  <a:pt x="401091" y="17272"/>
                </a:lnTo>
                <a:lnTo>
                  <a:pt x="399170" y="14643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351738" y="2569171"/>
            <a:ext cx="96799" cy="1098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15618" y="2534818"/>
            <a:ext cx="322580" cy="144780"/>
          </a:xfrm>
          <a:custGeom>
            <a:avLst/>
            <a:gdLst/>
            <a:ahLst/>
            <a:cxnLst/>
            <a:rect l="l" t="t" r="r" b="b"/>
            <a:pathLst>
              <a:path w="322579" h="144780">
                <a:moveTo>
                  <a:pt x="30772" y="50584"/>
                </a:moveTo>
                <a:lnTo>
                  <a:pt x="13068" y="50584"/>
                </a:lnTo>
                <a:lnTo>
                  <a:pt x="13068" y="121742"/>
                </a:lnTo>
                <a:lnTo>
                  <a:pt x="31343" y="143217"/>
                </a:lnTo>
                <a:lnTo>
                  <a:pt x="41757" y="143217"/>
                </a:lnTo>
                <a:lnTo>
                  <a:pt x="46253" y="142684"/>
                </a:lnTo>
                <a:lnTo>
                  <a:pt x="51269" y="141630"/>
                </a:lnTo>
                <a:lnTo>
                  <a:pt x="48806" y="126593"/>
                </a:lnTo>
                <a:lnTo>
                  <a:pt x="38239" y="126593"/>
                </a:lnTo>
                <a:lnTo>
                  <a:pt x="36207" y="126161"/>
                </a:lnTo>
                <a:lnTo>
                  <a:pt x="33362" y="124447"/>
                </a:lnTo>
                <a:lnTo>
                  <a:pt x="32346" y="123291"/>
                </a:lnTo>
                <a:lnTo>
                  <a:pt x="31089" y="120383"/>
                </a:lnTo>
                <a:lnTo>
                  <a:pt x="30772" y="117119"/>
                </a:lnTo>
                <a:lnTo>
                  <a:pt x="30772" y="50584"/>
                </a:lnTo>
                <a:close/>
              </a:path>
              <a:path w="322579" h="144780">
                <a:moveTo>
                  <a:pt x="48691" y="125895"/>
                </a:moveTo>
                <a:lnTo>
                  <a:pt x="45453" y="126352"/>
                </a:lnTo>
                <a:lnTo>
                  <a:pt x="42849" y="126593"/>
                </a:lnTo>
                <a:lnTo>
                  <a:pt x="48806" y="126593"/>
                </a:lnTo>
                <a:lnTo>
                  <a:pt x="48691" y="125895"/>
                </a:lnTo>
                <a:close/>
              </a:path>
              <a:path w="322579" h="144780">
                <a:moveTo>
                  <a:pt x="48691" y="36728"/>
                </a:moveTo>
                <a:lnTo>
                  <a:pt x="0" y="36728"/>
                </a:lnTo>
                <a:lnTo>
                  <a:pt x="0" y="50584"/>
                </a:lnTo>
                <a:lnTo>
                  <a:pt x="48691" y="50584"/>
                </a:lnTo>
                <a:lnTo>
                  <a:pt x="48691" y="36728"/>
                </a:lnTo>
                <a:close/>
              </a:path>
              <a:path w="322579" h="144780">
                <a:moveTo>
                  <a:pt x="30772" y="0"/>
                </a:moveTo>
                <a:lnTo>
                  <a:pt x="13068" y="10693"/>
                </a:lnTo>
                <a:lnTo>
                  <a:pt x="13068" y="36728"/>
                </a:lnTo>
                <a:lnTo>
                  <a:pt x="30772" y="36728"/>
                </a:lnTo>
                <a:lnTo>
                  <a:pt x="30772" y="0"/>
                </a:lnTo>
                <a:close/>
              </a:path>
              <a:path w="322579" h="144780">
                <a:moveTo>
                  <a:pt x="109334" y="34353"/>
                </a:moveTo>
                <a:lnTo>
                  <a:pt x="73901" y="48996"/>
                </a:lnTo>
                <a:lnTo>
                  <a:pt x="60248" y="90170"/>
                </a:lnTo>
                <a:lnTo>
                  <a:pt x="61092" y="102268"/>
                </a:lnTo>
                <a:lnTo>
                  <a:pt x="81112" y="136214"/>
                </a:lnTo>
                <a:lnTo>
                  <a:pt x="110324" y="144208"/>
                </a:lnTo>
                <a:lnTo>
                  <a:pt x="119071" y="143651"/>
                </a:lnTo>
                <a:lnTo>
                  <a:pt x="146485" y="129552"/>
                </a:lnTo>
                <a:lnTo>
                  <a:pt x="101650" y="129552"/>
                </a:lnTo>
                <a:lnTo>
                  <a:pt x="94322" y="126492"/>
                </a:lnTo>
                <a:lnTo>
                  <a:pt x="78651" y="93827"/>
                </a:lnTo>
                <a:lnTo>
                  <a:pt x="157035" y="93827"/>
                </a:lnTo>
                <a:lnTo>
                  <a:pt x="157137" y="89077"/>
                </a:lnTo>
                <a:lnTo>
                  <a:pt x="156464" y="79184"/>
                </a:lnTo>
                <a:lnTo>
                  <a:pt x="79641" y="79184"/>
                </a:lnTo>
                <a:lnTo>
                  <a:pt x="80238" y="70015"/>
                </a:lnTo>
                <a:lnTo>
                  <a:pt x="83324" y="62687"/>
                </a:lnTo>
                <a:lnTo>
                  <a:pt x="94475" y="51727"/>
                </a:lnTo>
                <a:lnTo>
                  <a:pt x="101345" y="48996"/>
                </a:lnTo>
                <a:lnTo>
                  <a:pt x="144001" y="48996"/>
                </a:lnTo>
                <a:lnTo>
                  <a:pt x="143776" y="48691"/>
                </a:lnTo>
                <a:lnTo>
                  <a:pt x="136616" y="42417"/>
                </a:lnTo>
                <a:lnTo>
                  <a:pt x="128489" y="37936"/>
                </a:lnTo>
                <a:lnTo>
                  <a:pt x="119395" y="35249"/>
                </a:lnTo>
                <a:lnTo>
                  <a:pt x="109334" y="34353"/>
                </a:lnTo>
                <a:close/>
              </a:path>
              <a:path w="322579" h="144780">
                <a:moveTo>
                  <a:pt x="138137" y="107975"/>
                </a:moveTo>
                <a:lnTo>
                  <a:pt x="135432" y="115506"/>
                </a:lnTo>
                <a:lnTo>
                  <a:pt x="131775" y="120980"/>
                </a:lnTo>
                <a:lnTo>
                  <a:pt x="122529" y="127838"/>
                </a:lnTo>
                <a:lnTo>
                  <a:pt x="116954" y="129552"/>
                </a:lnTo>
                <a:lnTo>
                  <a:pt x="146485" y="129552"/>
                </a:lnTo>
                <a:lnTo>
                  <a:pt x="150333" y="124587"/>
                </a:lnTo>
                <a:lnTo>
                  <a:pt x="153902" y="117876"/>
                </a:lnTo>
                <a:lnTo>
                  <a:pt x="156540" y="110261"/>
                </a:lnTo>
                <a:lnTo>
                  <a:pt x="138137" y="107975"/>
                </a:lnTo>
                <a:close/>
              </a:path>
              <a:path w="322579" h="144780">
                <a:moveTo>
                  <a:pt x="144001" y="48996"/>
                </a:moveTo>
                <a:lnTo>
                  <a:pt x="118567" y="48996"/>
                </a:lnTo>
                <a:lnTo>
                  <a:pt x="125933" y="52425"/>
                </a:lnTo>
                <a:lnTo>
                  <a:pt x="135293" y="63703"/>
                </a:lnTo>
                <a:lnTo>
                  <a:pt x="137540" y="70345"/>
                </a:lnTo>
                <a:lnTo>
                  <a:pt x="138328" y="79184"/>
                </a:lnTo>
                <a:lnTo>
                  <a:pt x="156464" y="79184"/>
                </a:lnTo>
                <a:lnTo>
                  <a:pt x="156301" y="76795"/>
                </a:lnTo>
                <a:lnTo>
                  <a:pt x="153795" y="65970"/>
                </a:lnTo>
                <a:lnTo>
                  <a:pt x="149620" y="56602"/>
                </a:lnTo>
                <a:lnTo>
                  <a:pt x="144001" y="48996"/>
                </a:lnTo>
                <a:close/>
              </a:path>
              <a:path w="322579" h="144780">
                <a:moveTo>
                  <a:pt x="189445" y="107683"/>
                </a:moveTo>
                <a:lnTo>
                  <a:pt x="171830" y="110451"/>
                </a:lnTo>
                <a:lnTo>
                  <a:pt x="173802" y="118302"/>
                </a:lnTo>
                <a:lnTo>
                  <a:pt x="176745" y="125128"/>
                </a:lnTo>
                <a:lnTo>
                  <a:pt x="216763" y="144208"/>
                </a:lnTo>
                <a:lnTo>
                  <a:pt x="225018" y="144208"/>
                </a:lnTo>
                <a:lnTo>
                  <a:pt x="232409" y="142773"/>
                </a:lnTo>
                <a:lnTo>
                  <a:pt x="245465" y="137033"/>
                </a:lnTo>
                <a:lnTo>
                  <a:pt x="250469" y="132969"/>
                </a:lnTo>
                <a:lnTo>
                  <a:pt x="252723" y="129552"/>
                </a:lnTo>
                <a:lnTo>
                  <a:pt x="208546" y="129552"/>
                </a:lnTo>
                <a:lnTo>
                  <a:pt x="202234" y="127673"/>
                </a:lnTo>
                <a:lnTo>
                  <a:pt x="193192" y="120154"/>
                </a:lnTo>
                <a:lnTo>
                  <a:pt x="190436" y="114744"/>
                </a:lnTo>
                <a:lnTo>
                  <a:pt x="189445" y="107683"/>
                </a:lnTo>
                <a:close/>
              </a:path>
              <a:path w="322579" h="144780">
                <a:moveTo>
                  <a:pt x="221754" y="34353"/>
                </a:moveTo>
                <a:lnTo>
                  <a:pt x="208025" y="34353"/>
                </a:lnTo>
                <a:lnTo>
                  <a:pt x="202895" y="35052"/>
                </a:lnTo>
                <a:lnTo>
                  <a:pt x="193332" y="37896"/>
                </a:lnTo>
                <a:lnTo>
                  <a:pt x="189547" y="39624"/>
                </a:lnTo>
                <a:lnTo>
                  <a:pt x="186778" y="41668"/>
                </a:lnTo>
                <a:lnTo>
                  <a:pt x="183083" y="44310"/>
                </a:lnTo>
                <a:lnTo>
                  <a:pt x="180162" y="47625"/>
                </a:lnTo>
                <a:lnTo>
                  <a:pt x="175869" y="55613"/>
                </a:lnTo>
                <a:lnTo>
                  <a:pt x="174802" y="59944"/>
                </a:lnTo>
                <a:lnTo>
                  <a:pt x="174802" y="69773"/>
                </a:lnTo>
                <a:lnTo>
                  <a:pt x="208311" y="94901"/>
                </a:lnTo>
                <a:lnTo>
                  <a:pt x="227063" y="99733"/>
                </a:lnTo>
                <a:lnTo>
                  <a:pt x="233133" y="101752"/>
                </a:lnTo>
                <a:lnTo>
                  <a:pt x="235572" y="103327"/>
                </a:lnTo>
                <a:lnTo>
                  <a:pt x="239064" y="105638"/>
                </a:lnTo>
                <a:lnTo>
                  <a:pt x="240817" y="108800"/>
                </a:lnTo>
                <a:lnTo>
                  <a:pt x="240817" y="117322"/>
                </a:lnTo>
                <a:lnTo>
                  <a:pt x="238836" y="121221"/>
                </a:lnTo>
                <a:lnTo>
                  <a:pt x="230924" y="127889"/>
                </a:lnTo>
                <a:lnTo>
                  <a:pt x="224853" y="129552"/>
                </a:lnTo>
                <a:lnTo>
                  <a:pt x="252723" y="129552"/>
                </a:lnTo>
                <a:lnTo>
                  <a:pt x="257390" y="122478"/>
                </a:lnTo>
                <a:lnTo>
                  <a:pt x="259130" y="116890"/>
                </a:lnTo>
                <a:lnTo>
                  <a:pt x="259130" y="104876"/>
                </a:lnTo>
                <a:lnTo>
                  <a:pt x="225505" y="80502"/>
                </a:lnTo>
                <a:lnTo>
                  <a:pt x="208064" y="75717"/>
                </a:lnTo>
                <a:lnTo>
                  <a:pt x="202806" y="74193"/>
                </a:lnTo>
                <a:lnTo>
                  <a:pt x="201028" y="73545"/>
                </a:lnTo>
                <a:lnTo>
                  <a:pt x="197929" y="72288"/>
                </a:lnTo>
                <a:lnTo>
                  <a:pt x="195656" y="70700"/>
                </a:lnTo>
                <a:lnTo>
                  <a:pt x="194195" y="68783"/>
                </a:lnTo>
                <a:lnTo>
                  <a:pt x="192747" y="66941"/>
                </a:lnTo>
                <a:lnTo>
                  <a:pt x="192023" y="64858"/>
                </a:lnTo>
                <a:lnTo>
                  <a:pt x="192023" y="58928"/>
                </a:lnTo>
                <a:lnTo>
                  <a:pt x="193776" y="55753"/>
                </a:lnTo>
                <a:lnTo>
                  <a:pt x="200761" y="50342"/>
                </a:lnTo>
                <a:lnTo>
                  <a:pt x="206603" y="48996"/>
                </a:lnTo>
                <a:lnTo>
                  <a:pt x="250090" y="48996"/>
                </a:lnTo>
                <a:lnTo>
                  <a:pt x="246062" y="43497"/>
                </a:lnTo>
                <a:lnTo>
                  <a:pt x="241465" y="40284"/>
                </a:lnTo>
                <a:lnTo>
                  <a:pt x="228993" y="35534"/>
                </a:lnTo>
                <a:lnTo>
                  <a:pt x="221754" y="34353"/>
                </a:lnTo>
                <a:close/>
              </a:path>
              <a:path w="322579" h="144780">
                <a:moveTo>
                  <a:pt x="250090" y="48996"/>
                </a:moveTo>
                <a:lnTo>
                  <a:pt x="221716" y="48996"/>
                </a:lnTo>
                <a:lnTo>
                  <a:pt x="227075" y="50507"/>
                </a:lnTo>
                <a:lnTo>
                  <a:pt x="234657" y="56578"/>
                </a:lnTo>
                <a:lnTo>
                  <a:pt x="236956" y="60807"/>
                </a:lnTo>
                <a:lnTo>
                  <a:pt x="237743" y="66217"/>
                </a:lnTo>
                <a:lnTo>
                  <a:pt x="255168" y="63842"/>
                </a:lnTo>
                <a:lnTo>
                  <a:pt x="254050" y="57048"/>
                </a:lnTo>
                <a:lnTo>
                  <a:pt x="252006" y="51612"/>
                </a:lnTo>
                <a:lnTo>
                  <a:pt x="250090" y="48996"/>
                </a:lnTo>
                <a:close/>
              </a:path>
              <a:path w="322579" h="144780">
                <a:moveTo>
                  <a:pt x="302044" y="50584"/>
                </a:moveTo>
                <a:lnTo>
                  <a:pt x="284340" y="50584"/>
                </a:lnTo>
                <a:lnTo>
                  <a:pt x="284340" y="121742"/>
                </a:lnTo>
                <a:lnTo>
                  <a:pt x="302615" y="143217"/>
                </a:lnTo>
                <a:lnTo>
                  <a:pt x="313042" y="143217"/>
                </a:lnTo>
                <a:lnTo>
                  <a:pt x="317525" y="142684"/>
                </a:lnTo>
                <a:lnTo>
                  <a:pt x="322541" y="141630"/>
                </a:lnTo>
                <a:lnTo>
                  <a:pt x="320078" y="126593"/>
                </a:lnTo>
                <a:lnTo>
                  <a:pt x="309511" y="126593"/>
                </a:lnTo>
                <a:lnTo>
                  <a:pt x="307479" y="126161"/>
                </a:lnTo>
                <a:lnTo>
                  <a:pt x="304634" y="124447"/>
                </a:lnTo>
                <a:lnTo>
                  <a:pt x="303618" y="123291"/>
                </a:lnTo>
                <a:lnTo>
                  <a:pt x="302361" y="120383"/>
                </a:lnTo>
                <a:lnTo>
                  <a:pt x="302044" y="117119"/>
                </a:lnTo>
                <a:lnTo>
                  <a:pt x="302044" y="50584"/>
                </a:lnTo>
                <a:close/>
              </a:path>
              <a:path w="322579" h="144780">
                <a:moveTo>
                  <a:pt x="319963" y="125895"/>
                </a:moveTo>
                <a:lnTo>
                  <a:pt x="316725" y="126352"/>
                </a:lnTo>
                <a:lnTo>
                  <a:pt x="314121" y="126593"/>
                </a:lnTo>
                <a:lnTo>
                  <a:pt x="320078" y="126593"/>
                </a:lnTo>
                <a:lnTo>
                  <a:pt x="319963" y="125895"/>
                </a:lnTo>
                <a:close/>
              </a:path>
              <a:path w="322579" h="144780">
                <a:moveTo>
                  <a:pt x="319963" y="36728"/>
                </a:moveTo>
                <a:lnTo>
                  <a:pt x="271271" y="36728"/>
                </a:lnTo>
                <a:lnTo>
                  <a:pt x="271271" y="50584"/>
                </a:lnTo>
                <a:lnTo>
                  <a:pt x="319963" y="50584"/>
                </a:lnTo>
                <a:lnTo>
                  <a:pt x="319963" y="36728"/>
                </a:lnTo>
                <a:close/>
              </a:path>
              <a:path w="322579" h="144780">
                <a:moveTo>
                  <a:pt x="302044" y="0"/>
                </a:moveTo>
                <a:lnTo>
                  <a:pt x="284340" y="10693"/>
                </a:lnTo>
                <a:lnTo>
                  <a:pt x="284340" y="36728"/>
                </a:lnTo>
                <a:lnTo>
                  <a:pt x="302044" y="36728"/>
                </a:lnTo>
                <a:lnTo>
                  <a:pt x="302044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900365" y="2534831"/>
            <a:ext cx="538480" cy="184785"/>
          </a:xfrm>
          <a:custGeom>
            <a:avLst/>
            <a:gdLst/>
            <a:ahLst/>
            <a:cxnLst/>
            <a:rect l="l" t="t" r="r" b="b"/>
            <a:pathLst>
              <a:path w="538479" h="184785">
                <a:moveTo>
                  <a:pt x="87553" y="49085"/>
                </a:moveTo>
                <a:lnTo>
                  <a:pt x="56870" y="49085"/>
                </a:lnTo>
                <a:lnTo>
                  <a:pt x="63639" y="51092"/>
                </a:lnTo>
                <a:lnTo>
                  <a:pt x="71551" y="58089"/>
                </a:lnTo>
                <a:lnTo>
                  <a:pt x="73240" y="63207"/>
                </a:lnTo>
                <a:lnTo>
                  <a:pt x="73139" y="75107"/>
                </a:lnTo>
                <a:lnTo>
                  <a:pt x="67331" y="76827"/>
                </a:lnTo>
                <a:lnTo>
                  <a:pt x="60101" y="78424"/>
                </a:lnTo>
                <a:lnTo>
                  <a:pt x="51449" y="79899"/>
                </a:lnTo>
                <a:lnTo>
                  <a:pt x="41376" y="81254"/>
                </a:lnTo>
                <a:lnTo>
                  <a:pt x="34315" y="82105"/>
                </a:lnTo>
                <a:lnTo>
                  <a:pt x="29032" y="82994"/>
                </a:lnTo>
                <a:lnTo>
                  <a:pt x="0" y="108966"/>
                </a:lnTo>
                <a:lnTo>
                  <a:pt x="0" y="122885"/>
                </a:lnTo>
                <a:lnTo>
                  <a:pt x="35928" y="144195"/>
                </a:lnTo>
                <a:lnTo>
                  <a:pt x="42925" y="144195"/>
                </a:lnTo>
                <a:lnTo>
                  <a:pt x="49466" y="143040"/>
                </a:lnTo>
                <a:lnTo>
                  <a:pt x="61671" y="138417"/>
                </a:lnTo>
                <a:lnTo>
                  <a:pt x="68021" y="134467"/>
                </a:lnTo>
                <a:lnTo>
                  <a:pt x="72996" y="130238"/>
                </a:lnTo>
                <a:lnTo>
                  <a:pt x="33261" y="130238"/>
                </a:lnTo>
                <a:lnTo>
                  <a:pt x="27990" y="128651"/>
                </a:lnTo>
                <a:lnTo>
                  <a:pt x="20802" y="122326"/>
                </a:lnTo>
                <a:lnTo>
                  <a:pt x="19120" y="118630"/>
                </a:lnTo>
                <a:lnTo>
                  <a:pt x="18999" y="110515"/>
                </a:lnTo>
                <a:lnTo>
                  <a:pt x="19824" y="107696"/>
                </a:lnTo>
                <a:lnTo>
                  <a:pt x="44043" y="95796"/>
                </a:lnTo>
                <a:lnTo>
                  <a:pt x="53135" y="94338"/>
                </a:lnTo>
                <a:lnTo>
                  <a:pt x="61015" y="92730"/>
                </a:lnTo>
                <a:lnTo>
                  <a:pt x="67684" y="90972"/>
                </a:lnTo>
                <a:lnTo>
                  <a:pt x="73139" y="89065"/>
                </a:lnTo>
                <a:lnTo>
                  <a:pt x="91147" y="89065"/>
                </a:lnTo>
                <a:lnTo>
                  <a:pt x="91147" y="66103"/>
                </a:lnTo>
                <a:lnTo>
                  <a:pt x="90855" y="60629"/>
                </a:lnTo>
                <a:lnTo>
                  <a:pt x="90258" y="57594"/>
                </a:lnTo>
                <a:lnTo>
                  <a:pt x="89204" y="52717"/>
                </a:lnTo>
                <a:lnTo>
                  <a:pt x="87553" y="49085"/>
                </a:lnTo>
                <a:close/>
              </a:path>
              <a:path w="538479" h="184785">
                <a:moveTo>
                  <a:pt x="92252" y="128854"/>
                </a:moveTo>
                <a:lnTo>
                  <a:pt x="74625" y="128854"/>
                </a:lnTo>
                <a:lnTo>
                  <a:pt x="75158" y="133807"/>
                </a:lnTo>
                <a:lnTo>
                  <a:pt x="76339" y="138125"/>
                </a:lnTo>
                <a:lnTo>
                  <a:pt x="78193" y="141820"/>
                </a:lnTo>
                <a:lnTo>
                  <a:pt x="96799" y="141820"/>
                </a:lnTo>
                <a:lnTo>
                  <a:pt x="94551" y="137795"/>
                </a:lnTo>
                <a:lnTo>
                  <a:pt x="93052" y="133591"/>
                </a:lnTo>
                <a:lnTo>
                  <a:pt x="92290" y="129197"/>
                </a:lnTo>
                <a:lnTo>
                  <a:pt x="92252" y="128854"/>
                </a:lnTo>
                <a:close/>
              </a:path>
              <a:path w="538479" h="184785">
                <a:moveTo>
                  <a:pt x="91147" y="89065"/>
                </a:moveTo>
                <a:lnTo>
                  <a:pt x="73139" y="89065"/>
                </a:lnTo>
                <a:lnTo>
                  <a:pt x="73139" y="103454"/>
                </a:lnTo>
                <a:lnTo>
                  <a:pt x="72186" y="109385"/>
                </a:lnTo>
                <a:lnTo>
                  <a:pt x="67767" y="118630"/>
                </a:lnTo>
                <a:lnTo>
                  <a:pt x="63842" y="122732"/>
                </a:lnTo>
                <a:lnTo>
                  <a:pt x="53149" y="128739"/>
                </a:lnTo>
                <a:lnTo>
                  <a:pt x="47040" y="130238"/>
                </a:lnTo>
                <a:lnTo>
                  <a:pt x="72996" y="130238"/>
                </a:lnTo>
                <a:lnTo>
                  <a:pt x="74625" y="128854"/>
                </a:lnTo>
                <a:lnTo>
                  <a:pt x="92252" y="128854"/>
                </a:lnTo>
                <a:lnTo>
                  <a:pt x="91790" y="124768"/>
                </a:lnTo>
                <a:lnTo>
                  <a:pt x="91433" y="118054"/>
                </a:lnTo>
                <a:lnTo>
                  <a:pt x="91254" y="110515"/>
                </a:lnTo>
                <a:lnTo>
                  <a:pt x="91147" y="89065"/>
                </a:lnTo>
                <a:close/>
              </a:path>
              <a:path w="538479" h="184785">
                <a:moveTo>
                  <a:pt x="59448" y="34340"/>
                </a:moveTo>
                <a:lnTo>
                  <a:pt x="41440" y="34340"/>
                </a:lnTo>
                <a:lnTo>
                  <a:pt x="33489" y="35572"/>
                </a:lnTo>
                <a:lnTo>
                  <a:pt x="3073" y="66700"/>
                </a:lnTo>
                <a:lnTo>
                  <a:pt x="20485" y="69075"/>
                </a:lnTo>
                <a:lnTo>
                  <a:pt x="22402" y="61620"/>
                </a:lnTo>
                <a:lnTo>
                  <a:pt x="25349" y="56426"/>
                </a:lnTo>
                <a:lnTo>
                  <a:pt x="33337" y="50546"/>
                </a:lnTo>
                <a:lnTo>
                  <a:pt x="39522" y="49085"/>
                </a:lnTo>
                <a:lnTo>
                  <a:pt x="87553" y="49085"/>
                </a:lnTo>
                <a:lnTo>
                  <a:pt x="87363" y="48666"/>
                </a:lnTo>
                <a:lnTo>
                  <a:pt x="82080" y="42265"/>
                </a:lnTo>
                <a:lnTo>
                  <a:pt x="77952" y="39611"/>
                </a:lnTo>
                <a:lnTo>
                  <a:pt x="66738" y="35394"/>
                </a:lnTo>
                <a:lnTo>
                  <a:pt x="59448" y="34340"/>
                </a:lnTo>
                <a:close/>
              </a:path>
              <a:path w="538479" h="184785">
                <a:moveTo>
                  <a:pt x="115544" y="150533"/>
                </a:moveTo>
                <a:lnTo>
                  <a:pt x="140117" y="182364"/>
                </a:lnTo>
                <a:lnTo>
                  <a:pt x="157111" y="184480"/>
                </a:lnTo>
                <a:lnTo>
                  <a:pt x="164722" y="184108"/>
                </a:lnTo>
                <a:lnTo>
                  <a:pt x="195755" y="169735"/>
                </a:lnTo>
                <a:lnTo>
                  <a:pt x="149364" y="169735"/>
                </a:lnTo>
                <a:lnTo>
                  <a:pt x="143332" y="168084"/>
                </a:lnTo>
                <a:lnTo>
                  <a:pt x="135610" y="162344"/>
                </a:lnTo>
                <a:lnTo>
                  <a:pt x="133591" y="158445"/>
                </a:lnTo>
                <a:lnTo>
                  <a:pt x="132867" y="153098"/>
                </a:lnTo>
                <a:lnTo>
                  <a:pt x="115544" y="150533"/>
                </a:lnTo>
                <a:close/>
              </a:path>
              <a:path w="538479" h="184785">
                <a:moveTo>
                  <a:pt x="204608" y="128066"/>
                </a:moveTo>
                <a:lnTo>
                  <a:pt x="186512" y="128066"/>
                </a:lnTo>
                <a:lnTo>
                  <a:pt x="186454" y="141820"/>
                </a:lnTo>
                <a:lnTo>
                  <a:pt x="186143" y="147294"/>
                </a:lnTo>
                <a:lnTo>
                  <a:pt x="165265" y="169735"/>
                </a:lnTo>
                <a:lnTo>
                  <a:pt x="195755" y="169735"/>
                </a:lnTo>
                <a:lnTo>
                  <a:pt x="204338" y="137909"/>
                </a:lnTo>
                <a:lnTo>
                  <a:pt x="204608" y="128066"/>
                </a:lnTo>
                <a:close/>
              </a:path>
              <a:path w="538479" h="184785">
                <a:moveTo>
                  <a:pt x="157518" y="34340"/>
                </a:moveTo>
                <a:lnTo>
                  <a:pt x="148208" y="34340"/>
                </a:lnTo>
                <a:lnTo>
                  <a:pt x="140106" y="36652"/>
                </a:lnTo>
                <a:lnTo>
                  <a:pt x="115047" y="67415"/>
                </a:lnTo>
                <a:lnTo>
                  <a:pt x="111988" y="88671"/>
                </a:lnTo>
                <a:lnTo>
                  <a:pt x="112729" y="99217"/>
                </a:lnTo>
                <a:lnTo>
                  <a:pt x="130411" y="133023"/>
                </a:lnTo>
                <a:lnTo>
                  <a:pt x="157416" y="141820"/>
                </a:lnTo>
                <a:lnTo>
                  <a:pt x="165764" y="140961"/>
                </a:lnTo>
                <a:lnTo>
                  <a:pt x="173397" y="138382"/>
                </a:lnTo>
                <a:lnTo>
                  <a:pt x="180314" y="134084"/>
                </a:lnTo>
                <a:lnTo>
                  <a:pt x="186512" y="128066"/>
                </a:lnTo>
                <a:lnTo>
                  <a:pt x="204608" y="128066"/>
                </a:lnTo>
                <a:lnTo>
                  <a:pt x="204622" y="127076"/>
                </a:lnTo>
                <a:lnTo>
                  <a:pt x="150850" y="127076"/>
                </a:lnTo>
                <a:lnTo>
                  <a:pt x="143979" y="123901"/>
                </a:lnTo>
                <a:lnTo>
                  <a:pt x="130289" y="87388"/>
                </a:lnTo>
                <a:lnTo>
                  <a:pt x="130810" y="78468"/>
                </a:lnTo>
                <a:lnTo>
                  <a:pt x="150875" y="49085"/>
                </a:lnTo>
                <a:lnTo>
                  <a:pt x="187902" y="49085"/>
                </a:lnTo>
                <a:lnTo>
                  <a:pt x="181747" y="42800"/>
                </a:lnTo>
                <a:lnTo>
                  <a:pt x="174486" y="38101"/>
                </a:lnTo>
                <a:lnTo>
                  <a:pt x="166409" y="35281"/>
                </a:lnTo>
                <a:lnTo>
                  <a:pt x="157518" y="34340"/>
                </a:lnTo>
                <a:close/>
              </a:path>
              <a:path w="538479" h="184785">
                <a:moveTo>
                  <a:pt x="187902" y="49085"/>
                </a:moveTo>
                <a:lnTo>
                  <a:pt x="166852" y="49085"/>
                </a:lnTo>
                <a:lnTo>
                  <a:pt x="173723" y="52349"/>
                </a:lnTo>
                <a:lnTo>
                  <a:pt x="179438" y="58877"/>
                </a:lnTo>
                <a:lnTo>
                  <a:pt x="183181" y="64373"/>
                </a:lnTo>
                <a:lnTo>
                  <a:pt x="185856" y="71053"/>
                </a:lnTo>
                <a:lnTo>
                  <a:pt x="187462" y="78918"/>
                </a:lnTo>
                <a:lnTo>
                  <a:pt x="187963" y="87388"/>
                </a:lnTo>
                <a:lnTo>
                  <a:pt x="187959" y="88671"/>
                </a:lnTo>
                <a:lnTo>
                  <a:pt x="167271" y="127076"/>
                </a:lnTo>
                <a:lnTo>
                  <a:pt x="204622" y="127076"/>
                </a:lnTo>
                <a:lnTo>
                  <a:pt x="204622" y="49377"/>
                </a:lnTo>
                <a:lnTo>
                  <a:pt x="188188" y="49377"/>
                </a:lnTo>
                <a:lnTo>
                  <a:pt x="187902" y="49085"/>
                </a:lnTo>
                <a:close/>
              </a:path>
              <a:path w="538479" h="184785">
                <a:moveTo>
                  <a:pt x="204622" y="36715"/>
                </a:moveTo>
                <a:lnTo>
                  <a:pt x="188188" y="36715"/>
                </a:lnTo>
                <a:lnTo>
                  <a:pt x="188188" y="49377"/>
                </a:lnTo>
                <a:lnTo>
                  <a:pt x="204622" y="49377"/>
                </a:lnTo>
                <a:lnTo>
                  <a:pt x="204622" y="36715"/>
                </a:lnTo>
                <a:close/>
              </a:path>
              <a:path w="538479" h="184785">
                <a:moveTo>
                  <a:pt x="274739" y="34340"/>
                </a:moveTo>
                <a:lnTo>
                  <a:pt x="239306" y="48983"/>
                </a:lnTo>
                <a:lnTo>
                  <a:pt x="225727" y="89065"/>
                </a:lnTo>
                <a:lnTo>
                  <a:pt x="225761" y="91706"/>
                </a:lnTo>
                <a:lnTo>
                  <a:pt x="239166" y="129997"/>
                </a:lnTo>
                <a:lnTo>
                  <a:pt x="275729" y="144195"/>
                </a:lnTo>
                <a:lnTo>
                  <a:pt x="284475" y="143638"/>
                </a:lnTo>
                <a:lnTo>
                  <a:pt x="311884" y="129552"/>
                </a:lnTo>
                <a:lnTo>
                  <a:pt x="267055" y="129552"/>
                </a:lnTo>
                <a:lnTo>
                  <a:pt x="259727" y="126479"/>
                </a:lnTo>
                <a:lnTo>
                  <a:pt x="244055" y="93814"/>
                </a:lnTo>
                <a:lnTo>
                  <a:pt x="322440" y="93814"/>
                </a:lnTo>
                <a:lnTo>
                  <a:pt x="322541" y="89065"/>
                </a:lnTo>
                <a:lnTo>
                  <a:pt x="321870" y="79171"/>
                </a:lnTo>
                <a:lnTo>
                  <a:pt x="245046" y="79171"/>
                </a:lnTo>
                <a:lnTo>
                  <a:pt x="245643" y="70002"/>
                </a:lnTo>
                <a:lnTo>
                  <a:pt x="248729" y="62674"/>
                </a:lnTo>
                <a:lnTo>
                  <a:pt x="259880" y="51727"/>
                </a:lnTo>
                <a:lnTo>
                  <a:pt x="266763" y="48983"/>
                </a:lnTo>
                <a:lnTo>
                  <a:pt x="309397" y="48983"/>
                </a:lnTo>
                <a:lnTo>
                  <a:pt x="309181" y="48691"/>
                </a:lnTo>
                <a:lnTo>
                  <a:pt x="302021" y="42409"/>
                </a:lnTo>
                <a:lnTo>
                  <a:pt x="293893" y="37925"/>
                </a:lnTo>
                <a:lnTo>
                  <a:pt x="284799" y="35236"/>
                </a:lnTo>
                <a:lnTo>
                  <a:pt x="274739" y="34340"/>
                </a:lnTo>
                <a:close/>
              </a:path>
              <a:path w="538479" h="184785">
                <a:moveTo>
                  <a:pt x="303542" y="107975"/>
                </a:moveTo>
                <a:lnTo>
                  <a:pt x="300837" y="115493"/>
                </a:lnTo>
                <a:lnTo>
                  <a:pt x="297179" y="120967"/>
                </a:lnTo>
                <a:lnTo>
                  <a:pt x="287934" y="127825"/>
                </a:lnTo>
                <a:lnTo>
                  <a:pt x="282359" y="129552"/>
                </a:lnTo>
                <a:lnTo>
                  <a:pt x="311884" y="129552"/>
                </a:lnTo>
                <a:lnTo>
                  <a:pt x="315737" y="124575"/>
                </a:lnTo>
                <a:lnTo>
                  <a:pt x="319306" y="117864"/>
                </a:lnTo>
                <a:lnTo>
                  <a:pt x="321944" y="110248"/>
                </a:lnTo>
                <a:lnTo>
                  <a:pt x="303542" y="107975"/>
                </a:lnTo>
                <a:close/>
              </a:path>
              <a:path w="538479" h="184785">
                <a:moveTo>
                  <a:pt x="309397" y="48983"/>
                </a:moveTo>
                <a:lnTo>
                  <a:pt x="283984" y="48983"/>
                </a:lnTo>
                <a:lnTo>
                  <a:pt x="291337" y="52412"/>
                </a:lnTo>
                <a:lnTo>
                  <a:pt x="297014" y="59283"/>
                </a:lnTo>
                <a:lnTo>
                  <a:pt x="300710" y="63703"/>
                </a:lnTo>
                <a:lnTo>
                  <a:pt x="302945" y="70332"/>
                </a:lnTo>
                <a:lnTo>
                  <a:pt x="303745" y="79171"/>
                </a:lnTo>
                <a:lnTo>
                  <a:pt x="321870" y="79171"/>
                </a:lnTo>
                <a:lnTo>
                  <a:pt x="321708" y="76782"/>
                </a:lnTo>
                <a:lnTo>
                  <a:pt x="319204" y="65959"/>
                </a:lnTo>
                <a:lnTo>
                  <a:pt x="315030" y="56594"/>
                </a:lnTo>
                <a:lnTo>
                  <a:pt x="309397" y="48983"/>
                </a:lnTo>
                <a:close/>
              </a:path>
              <a:path w="538479" h="184785">
                <a:moveTo>
                  <a:pt x="360400" y="36715"/>
                </a:moveTo>
                <a:lnTo>
                  <a:pt x="344373" y="36715"/>
                </a:lnTo>
                <a:lnTo>
                  <a:pt x="344373" y="141820"/>
                </a:lnTo>
                <a:lnTo>
                  <a:pt x="362178" y="141820"/>
                </a:lnTo>
                <a:lnTo>
                  <a:pt x="362178" y="84416"/>
                </a:lnTo>
                <a:lnTo>
                  <a:pt x="362695" y="75132"/>
                </a:lnTo>
                <a:lnTo>
                  <a:pt x="377403" y="51650"/>
                </a:lnTo>
                <a:lnTo>
                  <a:pt x="360400" y="51650"/>
                </a:lnTo>
                <a:lnTo>
                  <a:pt x="360400" y="36715"/>
                </a:lnTo>
                <a:close/>
              </a:path>
              <a:path w="538479" h="184785">
                <a:moveTo>
                  <a:pt x="425429" y="49771"/>
                </a:moveTo>
                <a:lnTo>
                  <a:pt x="394842" y="49771"/>
                </a:lnTo>
                <a:lnTo>
                  <a:pt x="398983" y="50850"/>
                </a:lnTo>
                <a:lnTo>
                  <a:pt x="406044" y="55143"/>
                </a:lnTo>
                <a:lnTo>
                  <a:pt x="408495" y="58013"/>
                </a:lnTo>
                <a:lnTo>
                  <a:pt x="411276" y="65201"/>
                </a:lnTo>
                <a:lnTo>
                  <a:pt x="411962" y="70624"/>
                </a:lnTo>
                <a:lnTo>
                  <a:pt x="411962" y="141820"/>
                </a:lnTo>
                <a:lnTo>
                  <a:pt x="429780" y="141820"/>
                </a:lnTo>
                <a:lnTo>
                  <a:pt x="429696" y="67468"/>
                </a:lnTo>
                <a:lnTo>
                  <a:pt x="425881" y="50406"/>
                </a:lnTo>
                <a:lnTo>
                  <a:pt x="425429" y="49771"/>
                </a:lnTo>
                <a:close/>
              </a:path>
              <a:path w="538479" h="184785">
                <a:moveTo>
                  <a:pt x="400189" y="34340"/>
                </a:moveTo>
                <a:lnTo>
                  <a:pt x="393852" y="34340"/>
                </a:lnTo>
                <a:lnTo>
                  <a:pt x="383560" y="35422"/>
                </a:lnTo>
                <a:lnTo>
                  <a:pt x="374554" y="38666"/>
                </a:lnTo>
                <a:lnTo>
                  <a:pt x="366834" y="44075"/>
                </a:lnTo>
                <a:lnTo>
                  <a:pt x="360400" y="51650"/>
                </a:lnTo>
                <a:lnTo>
                  <a:pt x="377403" y="51650"/>
                </a:lnTo>
                <a:lnTo>
                  <a:pt x="382498" y="49771"/>
                </a:lnTo>
                <a:lnTo>
                  <a:pt x="425429" y="49771"/>
                </a:lnTo>
                <a:lnTo>
                  <a:pt x="420611" y="43014"/>
                </a:lnTo>
                <a:lnTo>
                  <a:pt x="416636" y="40030"/>
                </a:lnTo>
                <a:lnTo>
                  <a:pt x="406006" y="35471"/>
                </a:lnTo>
                <a:lnTo>
                  <a:pt x="400189" y="34340"/>
                </a:lnTo>
                <a:close/>
              </a:path>
              <a:path w="538479" h="184785">
                <a:moveTo>
                  <a:pt x="478129" y="50571"/>
                </a:moveTo>
                <a:lnTo>
                  <a:pt x="460413" y="50571"/>
                </a:lnTo>
                <a:lnTo>
                  <a:pt x="460413" y="121729"/>
                </a:lnTo>
                <a:lnTo>
                  <a:pt x="478688" y="143205"/>
                </a:lnTo>
                <a:lnTo>
                  <a:pt x="489115" y="143205"/>
                </a:lnTo>
                <a:lnTo>
                  <a:pt x="493598" y="142671"/>
                </a:lnTo>
                <a:lnTo>
                  <a:pt x="498614" y="141617"/>
                </a:lnTo>
                <a:lnTo>
                  <a:pt x="496151" y="126580"/>
                </a:lnTo>
                <a:lnTo>
                  <a:pt x="485584" y="126580"/>
                </a:lnTo>
                <a:lnTo>
                  <a:pt x="483552" y="126149"/>
                </a:lnTo>
                <a:lnTo>
                  <a:pt x="480720" y="124434"/>
                </a:lnTo>
                <a:lnTo>
                  <a:pt x="479691" y="123278"/>
                </a:lnTo>
                <a:lnTo>
                  <a:pt x="478434" y="120370"/>
                </a:lnTo>
                <a:lnTo>
                  <a:pt x="478129" y="117106"/>
                </a:lnTo>
                <a:lnTo>
                  <a:pt x="478129" y="50571"/>
                </a:lnTo>
                <a:close/>
              </a:path>
              <a:path w="538479" h="184785">
                <a:moveTo>
                  <a:pt x="496036" y="125882"/>
                </a:moveTo>
                <a:lnTo>
                  <a:pt x="492810" y="126352"/>
                </a:lnTo>
                <a:lnTo>
                  <a:pt x="490194" y="126580"/>
                </a:lnTo>
                <a:lnTo>
                  <a:pt x="496151" y="126580"/>
                </a:lnTo>
                <a:lnTo>
                  <a:pt x="496036" y="125882"/>
                </a:lnTo>
                <a:close/>
              </a:path>
              <a:path w="538479" h="184785">
                <a:moveTo>
                  <a:pt x="496036" y="36715"/>
                </a:moveTo>
                <a:lnTo>
                  <a:pt x="447344" y="36715"/>
                </a:lnTo>
                <a:lnTo>
                  <a:pt x="447344" y="50571"/>
                </a:lnTo>
                <a:lnTo>
                  <a:pt x="496036" y="50571"/>
                </a:lnTo>
                <a:lnTo>
                  <a:pt x="496036" y="36715"/>
                </a:lnTo>
                <a:close/>
              </a:path>
              <a:path w="538479" h="184785">
                <a:moveTo>
                  <a:pt x="478129" y="0"/>
                </a:moveTo>
                <a:lnTo>
                  <a:pt x="460413" y="10680"/>
                </a:lnTo>
                <a:lnTo>
                  <a:pt x="460413" y="36715"/>
                </a:lnTo>
                <a:lnTo>
                  <a:pt x="478129" y="36715"/>
                </a:lnTo>
                <a:lnTo>
                  <a:pt x="478129" y="0"/>
                </a:lnTo>
                <a:close/>
              </a:path>
              <a:path w="538479" h="184785">
                <a:moveTo>
                  <a:pt x="538467" y="121526"/>
                </a:moveTo>
                <a:lnTo>
                  <a:pt x="518185" y="121526"/>
                </a:lnTo>
                <a:lnTo>
                  <a:pt x="518185" y="141820"/>
                </a:lnTo>
                <a:lnTo>
                  <a:pt x="528281" y="141820"/>
                </a:lnTo>
                <a:lnTo>
                  <a:pt x="528078" y="147828"/>
                </a:lnTo>
                <a:lnTo>
                  <a:pt x="527088" y="152425"/>
                </a:lnTo>
                <a:lnTo>
                  <a:pt x="523532" y="158826"/>
                </a:lnTo>
                <a:lnTo>
                  <a:pt x="520750" y="161251"/>
                </a:lnTo>
                <a:lnTo>
                  <a:pt x="516991" y="162902"/>
                </a:lnTo>
                <a:lnTo>
                  <a:pt x="521944" y="170522"/>
                </a:lnTo>
                <a:lnTo>
                  <a:pt x="527684" y="168008"/>
                </a:lnTo>
                <a:lnTo>
                  <a:pt x="531875" y="164465"/>
                </a:lnTo>
                <a:lnTo>
                  <a:pt x="537146" y="155295"/>
                </a:lnTo>
                <a:lnTo>
                  <a:pt x="538467" y="149275"/>
                </a:lnTo>
                <a:lnTo>
                  <a:pt x="538467" y="12152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19284" y="2531554"/>
            <a:ext cx="503555" cy="147955"/>
          </a:xfrm>
          <a:custGeom>
            <a:avLst/>
            <a:gdLst/>
            <a:ahLst/>
            <a:cxnLst/>
            <a:rect l="l" t="t" r="r" b="b"/>
            <a:pathLst>
              <a:path w="503554" h="147955">
                <a:moveTo>
                  <a:pt x="49011" y="37604"/>
                </a:moveTo>
                <a:lnTo>
                  <a:pt x="13578" y="52247"/>
                </a:lnTo>
                <a:lnTo>
                  <a:pt x="0" y="92341"/>
                </a:lnTo>
                <a:lnTo>
                  <a:pt x="34" y="94970"/>
                </a:lnTo>
                <a:lnTo>
                  <a:pt x="13439" y="133261"/>
                </a:lnTo>
                <a:lnTo>
                  <a:pt x="50002" y="147459"/>
                </a:lnTo>
                <a:lnTo>
                  <a:pt x="58748" y="146902"/>
                </a:lnTo>
                <a:lnTo>
                  <a:pt x="86157" y="132816"/>
                </a:lnTo>
                <a:lnTo>
                  <a:pt x="41328" y="132816"/>
                </a:lnTo>
                <a:lnTo>
                  <a:pt x="34000" y="129743"/>
                </a:lnTo>
                <a:lnTo>
                  <a:pt x="18328" y="97091"/>
                </a:lnTo>
                <a:lnTo>
                  <a:pt x="96713" y="97091"/>
                </a:lnTo>
                <a:lnTo>
                  <a:pt x="96814" y="92341"/>
                </a:lnTo>
                <a:lnTo>
                  <a:pt x="96142" y="82435"/>
                </a:lnTo>
                <a:lnTo>
                  <a:pt x="19319" y="82435"/>
                </a:lnTo>
                <a:lnTo>
                  <a:pt x="19916" y="73266"/>
                </a:lnTo>
                <a:lnTo>
                  <a:pt x="23002" y="65938"/>
                </a:lnTo>
                <a:lnTo>
                  <a:pt x="34152" y="54991"/>
                </a:lnTo>
                <a:lnTo>
                  <a:pt x="41036" y="52247"/>
                </a:lnTo>
                <a:lnTo>
                  <a:pt x="83670" y="52247"/>
                </a:lnTo>
                <a:lnTo>
                  <a:pt x="83454" y="51955"/>
                </a:lnTo>
                <a:lnTo>
                  <a:pt x="76293" y="45678"/>
                </a:lnTo>
                <a:lnTo>
                  <a:pt x="68166" y="41194"/>
                </a:lnTo>
                <a:lnTo>
                  <a:pt x="59072" y="38502"/>
                </a:lnTo>
                <a:lnTo>
                  <a:pt x="49011" y="37604"/>
                </a:lnTo>
                <a:close/>
              </a:path>
              <a:path w="503554" h="147955">
                <a:moveTo>
                  <a:pt x="77815" y="111239"/>
                </a:moveTo>
                <a:lnTo>
                  <a:pt x="75110" y="118757"/>
                </a:lnTo>
                <a:lnTo>
                  <a:pt x="71452" y="124231"/>
                </a:lnTo>
                <a:lnTo>
                  <a:pt x="62207" y="131102"/>
                </a:lnTo>
                <a:lnTo>
                  <a:pt x="56631" y="132816"/>
                </a:lnTo>
                <a:lnTo>
                  <a:pt x="86157" y="132816"/>
                </a:lnTo>
                <a:lnTo>
                  <a:pt x="90012" y="127839"/>
                </a:lnTo>
                <a:lnTo>
                  <a:pt x="93585" y="121128"/>
                </a:lnTo>
                <a:lnTo>
                  <a:pt x="96230" y="113512"/>
                </a:lnTo>
                <a:lnTo>
                  <a:pt x="77815" y="111239"/>
                </a:lnTo>
                <a:close/>
              </a:path>
              <a:path w="503554" h="147955">
                <a:moveTo>
                  <a:pt x="83670" y="52247"/>
                </a:moveTo>
                <a:lnTo>
                  <a:pt x="58257" y="52247"/>
                </a:lnTo>
                <a:lnTo>
                  <a:pt x="65610" y="55689"/>
                </a:lnTo>
                <a:lnTo>
                  <a:pt x="71287" y="62547"/>
                </a:lnTo>
                <a:lnTo>
                  <a:pt x="74983" y="66967"/>
                </a:lnTo>
                <a:lnTo>
                  <a:pt x="77218" y="73596"/>
                </a:lnTo>
                <a:lnTo>
                  <a:pt x="78018" y="82435"/>
                </a:lnTo>
                <a:lnTo>
                  <a:pt x="96142" y="82435"/>
                </a:lnTo>
                <a:lnTo>
                  <a:pt x="95980" y="80052"/>
                </a:lnTo>
                <a:lnTo>
                  <a:pt x="93477" y="69224"/>
                </a:lnTo>
                <a:lnTo>
                  <a:pt x="89303" y="59859"/>
                </a:lnTo>
                <a:lnTo>
                  <a:pt x="83670" y="52247"/>
                </a:lnTo>
                <a:close/>
              </a:path>
              <a:path w="503554" h="147955">
                <a:moveTo>
                  <a:pt x="136553" y="0"/>
                </a:moveTo>
                <a:lnTo>
                  <a:pt x="118734" y="0"/>
                </a:lnTo>
                <a:lnTo>
                  <a:pt x="118734" y="20485"/>
                </a:lnTo>
                <a:lnTo>
                  <a:pt x="136553" y="20485"/>
                </a:lnTo>
                <a:lnTo>
                  <a:pt x="136553" y="0"/>
                </a:lnTo>
                <a:close/>
              </a:path>
              <a:path w="503554" h="147955">
                <a:moveTo>
                  <a:pt x="136553" y="39979"/>
                </a:moveTo>
                <a:lnTo>
                  <a:pt x="118734" y="39979"/>
                </a:lnTo>
                <a:lnTo>
                  <a:pt x="118734" y="145084"/>
                </a:lnTo>
                <a:lnTo>
                  <a:pt x="136553" y="145084"/>
                </a:lnTo>
                <a:lnTo>
                  <a:pt x="136553" y="39979"/>
                </a:lnTo>
                <a:close/>
              </a:path>
              <a:path w="503554" h="147955">
                <a:moveTo>
                  <a:pt x="185346" y="53835"/>
                </a:moveTo>
                <a:lnTo>
                  <a:pt x="167629" y="53835"/>
                </a:lnTo>
                <a:lnTo>
                  <a:pt x="167629" y="124993"/>
                </a:lnTo>
                <a:lnTo>
                  <a:pt x="185905" y="146469"/>
                </a:lnTo>
                <a:lnTo>
                  <a:pt x="196331" y="146469"/>
                </a:lnTo>
                <a:lnTo>
                  <a:pt x="200815" y="145948"/>
                </a:lnTo>
                <a:lnTo>
                  <a:pt x="205831" y="144894"/>
                </a:lnTo>
                <a:lnTo>
                  <a:pt x="203365" y="129844"/>
                </a:lnTo>
                <a:lnTo>
                  <a:pt x="192801" y="129844"/>
                </a:lnTo>
                <a:lnTo>
                  <a:pt x="190769" y="129413"/>
                </a:lnTo>
                <a:lnTo>
                  <a:pt x="187937" y="127698"/>
                </a:lnTo>
                <a:lnTo>
                  <a:pt x="186908" y="126542"/>
                </a:lnTo>
                <a:lnTo>
                  <a:pt x="185651" y="123647"/>
                </a:lnTo>
                <a:lnTo>
                  <a:pt x="185346" y="120383"/>
                </a:lnTo>
                <a:lnTo>
                  <a:pt x="185346" y="53835"/>
                </a:lnTo>
                <a:close/>
              </a:path>
              <a:path w="503554" h="147955">
                <a:moveTo>
                  <a:pt x="203253" y="129159"/>
                </a:moveTo>
                <a:lnTo>
                  <a:pt x="200027" y="129616"/>
                </a:lnTo>
                <a:lnTo>
                  <a:pt x="197411" y="129844"/>
                </a:lnTo>
                <a:lnTo>
                  <a:pt x="203365" y="129844"/>
                </a:lnTo>
                <a:lnTo>
                  <a:pt x="203253" y="129159"/>
                </a:lnTo>
                <a:close/>
              </a:path>
              <a:path w="503554" h="147955">
                <a:moveTo>
                  <a:pt x="203253" y="39979"/>
                </a:moveTo>
                <a:lnTo>
                  <a:pt x="154561" y="39979"/>
                </a:lnTo>
                <a:lnTo>
                  <a:pt x="154561" y="53835"/>
                </a:lnTo>
                <a:lnTo>
                  <a:pt x="203253" y="53835"/>
                </a:lnTo>
                <a:lnTo>
                  <a:pt x="203253" y="39979"/>
                </a:lnTo>
                <a:close/>
              </a:path>
              <a:path w="503554" h="147955">
                <a:moveTo>
                  <a:pt x="185346" y="3263"/>
                </a:moveTo>
                <a:lnTo>
                  <a:pt x="167629" y="13957"/>
                </a:lnTo>
                <a:lnTo>
                  <a:pt x="167629" y="39979"/>
                </a:lnTo>
                <a:lnTo>
                  <a:pt x="185346" y="39979"/>
                </a:lnTo>
                <a:lnTo>
                  <a:pt x="185346" y="3263"/>
                </a:lnTo>
                <a:close/>
              </a:path>
              <a:path w="503554" h="147955">
                <a:moveTo>
                  <a:pt x="238559" y="0"/>
                </a:moveTo>
                <a:lnTo>
                  <a:pt x="220754" y="0"/>
                </a:lnTo>
                <a:lnTo>
                  <a:pt x="220754" y="145084"/>
                </a:lnTo>
                <a:lnTo>
                  <a:pt x="238559" y="145084"/>
                </a:lnTo>
                <a:lnTo>
                  <a:pt x="238559" y="79336"/>
                </a:lnTo>
                <a:lnTo>
                  <a:pt x="239550" y="72872"/>
                </a:lnTo>
                <a:lnTo>
                  <a:pt x="243512" y="63500"/>
                </a:lnTo>
                <a:lnTo>
                  <a:pt x="246827" y="59791"/>
                </a:lnTo>
                <a:lnTo>
                  <a:pt x="256136" y="54317"/>
                </a:lnTo>
                <a:lnTo>
                  <a:pt x="261089" y="52946"/>
                </a:lnTo>
                <a:lnTo>
                  <a:pt x="301736" y="52946"/>
                </a:lnTo>
                <a:lnTo>
                  <a:pt x="301329" y="52057"/>
                </a:lnTo>
                <a:lnTo>
                  <a:pt x="238559" y="52057"/>
                </a:lnTo>
                <a:lnTo>
                  <a:pt x="238559" y="0"/>
                </a:lnTo>
                <a:close/>
              </a:path>
              <a:path w="503554" h="147955">
                <a:moveTo>
                  <a:pt x="301736" y="52946"/>
                </a:moveTo>
                <a:lnTo>
                  <a:pt x="273433" y="52946"/>
                </a:lnTo>
                <a:lnTo>
                  <a:pt x="278894" y="54978"/>
                </a:lnTo>
                <a:lnTo>
                  <a:pt x="286616" y="63093"/>
                </a:lnTo>
                <a:lnTo>
                  <a:pt x="288546" y="69570"/>
                </a:lnTo>
                <a:lnTo>
                  <a:pt x="288546" y="145084"/>
                </a:lnTo>
                <a:lnTo>
                  <a:pt x="306352" y="145084"/>
                </a:lnTo>
                <a:lnTo>
                  <a:pt x="306352" y="68186"/>
                </a:lnTo>
                <a:lnTo>
                  <a:pt x="305120" y="60337"/>
                </a:lnTo>
                <a:lnTo>
                  <a:pt x="301736" y="52946"/>
                </a:lnTo>
                <a:close/>
              </a:path>
              <a:path w="503554" h="147955">
                <a:moveTo>
                  <a:pt x="277815" y="37604"/>
                </a:moveTo>
                <a:lnTo>
                  <a:pt x="270030" y="37604"/>
                </a:lnTo>
                <a:lnTo>
                  <a:pt x="260940" y="38507"/>
                </a:lnTo>
                <a:lnTo>
                  <a:pt x="252665" y="41216"/>
                </a:lnTo>
                <a:lnTo>
                  <a:pt x="245205" y="45732"/>
                </a:lnTo>
                <a:lnTo>
                  <a:pt x="238559" y="52057"/>
                </a:lnTo>
                <a:lnTo>
                  <a:pt x="301329" y="52057"/>
                </a:lnTo>
                <a:lnTo>
                  <a:pt x="300167" y="49517"/>
                </a:lnTo>
                <a:lnTo>
                  <a:pt x="296065" y="45275"/>
                </a:lnTo>
                <a:lnTo>
                  <a:pt x="284584" y="39141"/>
                </a:lnTo>
                <a:lnTo>
                  <a:pt x="277815" y="37604"/>
                </a:lnTo>
                <a:close/>
              </a:path>
              <a:path w="503554" h="147955">
                <a:moveTo>
                  <a:pt x="376671" y="37604"/>
                </a:moveTo>
                <a:lnTo>
                  <a:pt x="341238" y="52247"/>
                </a:lnTo>
                <a:lnTo>
                  <a:pt x="327659" y="92341"/>
                </a:lnTo>
                <a:lnTo>
                  <a:pt x="327694" y="94970"/>
                </a:lnTo>
                <a:lnTo>
                  <a:pt x="341099" y="133261"/>
                </a:lnTo>
                <a:lnTo>
                  <a:pt x="377662" y="147459"/>
                </a:lnTo>
                <a:lnTo>
                  <a:pt x="386408" y="146902"/>
                </a:lnTo>
                <a:lnTo>
                  <a:pt x="413817" y="132816"/>
                </a:lnTo>
                <a:lnTo>
                  <a:pt x="368988" y="132816"/>
                </a:lnTo>
                <a:lnTo>
                  <a:pt x="361660" y="129743"/>
                </a:lnTo>
                <a:lnTo>
                  <a:pt x="345988" y="97091"/>
                </a:lnTo>
                <a:lnTo>
                  <a:pt x="424373" y="97091"/>
                </a:lnTo>
                <a:lnTo>
                  <a:pt x="424474" y="92341"/>
                </a:lnTo>
                <a:lnTo>
                  <a:pt x="423802" y="82435"/>
                </a:lnTo>
                <a:lnTo>
                  <a:pt x="346979" y="82435"/>
                </a:lnTo>
                <a:lnTo>
                  <a:pt x="347576" y="73266"/>
                </a:lnTo>
                <a:lnTo>
                  <a:pt x="350662" y="65938"/>
                </a:lnTo>
                <a:lnTo>
                  <a:pt x="361812" y="54991"/>
                </a:lnTo>
                <a:lnTo>
                  <a:pt x="368696" y="52247"/>
                </a:lnTo>
                <a:lnTo>
                  <a:pt x="411330" y="52247"/>
                </a:lnTo>
                <a:lnTo>
                  <a:pt x="411114" y="51955"/>
                </a:lnTo>
                <a:lnTo>
                  <a:pt x="403953" y="45678"/>
                </a:lnTo>
                <a:lnTo>
                  <a:pt x="395826" y="41194"/>
                </a:lnTo>
                <a:lnTo>
                  <a:pt x="386732" y="38502"/>
                </a:lnTo>
                <a:lnTo>
                  <a:pt x="376671" y="37604"/>
                </a:lnTo>
                <a:close/>
              </a:path>
              <a:path w="503554" h="147955">
                <a:moveTo>
                  <a:pt x="405475" y="111239"/>
                </a:moveTo>
                <a:lnTo>
                  <a:pt x="402770" y="118757"/>
                </a:lnTo>
                <a:lnTo>
                  <a:pt x="399112" y="124231"/>
                </a:lnTo>
                <a:lnTo>
                  <a:pt x="389867" y="131102"/>
                </a:lnTo>
                <a:lnTo>
                  <a:pt x="384291" y="132816"/>
                </a:lnTo>
                <a:lnTo>
                  <a:pt x="413817" y="132816"/>
                </a:lnTo>
                <a:lnTo>
                  <a:pt x="417672" y="127839"/>
                </a:lnTo>
                <a:lnTo>
                  <a:pt x="421245" y="121128"/>
                </a:lnTo>
                <a:lnTo>
                  <a:pt x="423890" y="113512"/>
                </a:lnTo>
                <a:lnTo>
                  <a:pt x="405475" y="111239"/>
                </a:lnTo>
                <a:close/>
              </a:path>
              <a:path w="503554" h="147955">
                <a:moveTo>
                  <a:pt x="411330" y="52247"/>
                </a:moveTo>
                <a:lnTo>
                  <a:pt x="385917" y="52247"/>
                </a:lnTo>
                <a:lnTo>
                  <a:pt x="393270" y="55689"/>
                </a:lnTo>
                <a:lnTo>
                  <a:pt x="398947" y="62547"/>
                </a:lnTo>
                <a:lnTo>
                  <a:pt x="402643" y="66967"/>
                </a:lnTo>
                <a:lnTo>
                  <a:pt x="404878" y="73596"/>
                </a:lnTo>
                <a:lnTo>
                  <a:pt x="405678" y="82435"/>
                </a:lnTo>
                <a:lnTo>
                  <a:pt x="423802" y="82435"/>
                </a:lnTo>
                <a:lnTo>
                  <a:pt x="423640" y="80052"/>
                </a:lnTo>
                <a:lnTo>
                  <a:pt x="421137" y="69224"/>
                </a:lnTo>
                <a:lnTo>
                  <a:pt x="416963" y="59859"/>
                </a:lnTo>
                <a:lnTo>
                  <a:pt x="411330" y="52247"/>
                </a:lnTo>
                <a:close/>
              </a:path>
              <a:path w="503554" h="147955">
                <a:moveTo>
                  <a:pt x="462130" y="39979"/>
                </a:moveTo>
                <a:lnTo>
                  <a:pt x="446102" y="39979"/>
                </a:lnTo>
                <a:lnTo>
                  <a:pt x="446102" y="145084"/>
                </a:lnTo>
                <a:lnTo>
                  <a:pt x="463920" y="145084"/>
                </a:lnTo>
                <a:lnTo>
                  <a:pt x="463920" y="82537"/>
                </a:lnTo>
                <a:lnTo>
                  <a:pt x="464911" y="75615"/>
                </a:lnTo>
                <a:lnTo>
                  <a:pt x="480113" y="56019"/>
                </a:lnTo>
                <a:lnTo>
                  <a:pt x="498496" y="56019"/>
                </a:lnTo>
                <a:lnTo>
                  <a:pt x="462130" y="55918"/>
                </a:lnTo>
                <a:lnTo>
                  <a:pt x="462130" y="39979"/>
                </a:lnTo>
                <a:close/>
              </a:path>
              <a:path w="503554" h="147955">
                <a:moveTo>
                  <a:pt x="498496" y="56019"/>
                </a:moveTo>
                <a:lnTo>
                  <a:pt x="488368" y="56019"/>
                </a:lnTo>
                <a:lnTo>
                  <a:pt x="492711" y="57302"/>
                </a:lnTo>
                <a:lnTo>
                  <a:pt x="497067" y="59867"/>
                </a:lnTo>
                <a:lnTo>
                  <a:pt x="498496" y="56019"/>
                </a:lnTo>
                <a:close/>
              </a:path>
              <a:path w="503554" h="147955">
                <a:moveTo>
                  <a:pt x="490908" y="37604"/>
                </a:moveTo>
                <a:lnTo>
                  <a:pt x="480748" y="37604"/>
                </a:lnTo>
                <a:lnTo>
                  <a:pt x="476925" y="38798"/>
                </a:lnTo>
                <a:lnTo>
                  <a:pt x="470004" y="43548"/>
                </a:lnTo>
                <a:lnTo>
                  <a:pt x="466219" y="48463"/>
                </a:lnTo>
                <a:lnTo>
                  <a:pt x="462130" y="55918"/>
                </a:lnTo>
                <a:lnTo>
                  <a:pt x="498534" y="55918"/>
                </a:lnTo>
                <a:lnTo>
                  <a:pt x="503202" y="43345"/>
                </a:lnTo>
                <a:lnTo>
                  <a:pt x="497004" y="39522"/>
                </a:lnTo>
                <a:lnTo>
                  <a:pt x="490908" y="37604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079750" y="2531554"/>
            <a:ext cx="1845081" cy="1877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007661" y="2531567"/>
            <a:ext cx="199072" cy="1877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266182" y="2531554"/>
            <a:ext cx="270510" cy="147955"/>
          </a:xfrm>
          <a:custGeom>
            <a:avLst/>
            <a:gdLst/>
            <a:ahLst/>
            <a:cxnLst/>
            <a:rect l="l" t="t" r="r" b="b"/>
            <a:pathLst>
              <a:path w="270509" h="147955">
                <a:moveTo>
                  <a:pt x="30772" y="53848"/>
                </a:moveTo>
                <a:lnTo>
                  <a:pt x="13068" y="53848"/>
                </a:lnTo>
                <a:lnTo>
                  <a:pt x="13068" y="125006"/>
                </a:lnTo>
                <a:lnTo>
                  <a:pt x="31343" y="146481"/>
                </a:lnTo>
                <a:lnTo>
                  <a:pt x="41757" y="146481"/>
                </a:lnTo>
                <a:lnTo>
                  <a:pt x="46253" y="145948"/>
                </a:lnTo>
                <a:lnTo>
                  <a:pt x="51269" y="144894"/>
                </a:lnTo>
                <a:lnTo>
                  <a:pt x="48806" y="129857"/>
                </a:lnTo>
                <a:lnTo>
                  <a:pt x="38239" y="129857"/>
                </a:lnTo>
                <a:lnTo>
                  <a:pt x="36207" y="129425"/>
                </a:lnTo>
                <a:lnTo>
                  <a:pt x="33362" y="127711"/>
                </a:lnTo>
                <a:lnTo>
                  <a:pt x="32346" y="126555"/>
                </a:lnTo>
                <a:lnTo>
                  <a:pt x="31089" y="123647"/>
                </a:lnTo>
                <a:lnTo>
                  <a:pt x="30772" y="120383"/>
                </a:lnTo>
                <a:lnTo>
                  <a:pt x="30772" y="53848"/>
                </a:lnTo>
                <a:close/>
              </a:path>
              <a:path w="270509" h="147955">
                <a:moveTo>
                  <a:pt x="48691" y="129159"/>
                </a:moveTo>
                <a:lnTo>
                  <a:pt x="45453" y="129616"/>
                </a:lnTo>
                <a:lnTo>
                  <a:pt x="42849" y="129857"/>
                </a:lnTo>
                <a:lnTo>
                  <a:pt x="48806" y="129857"/>
                </a:lnTo>
                <a:lnTo>
                  <a:pt x="48691" y="129159"/>
                </a:lnTo>
                <a:close/>
              </a:path>
              <a:path w="270509" h="147955">
                <a:moveTo>
                  <a:pt x="48691" y="39992"/>
                </a:moveTo>
                <a:lnTo>
                  <a:pt x="0" y="39992"/>
                </a:lnTo>
                <a:lnTo>
                  <a:pt x="0" y="53848"/>
                </a:lnTo>
                <a:lnTo>
                  <a:pt x="48691" y="53848"/>
                </a:lnTo>
                <a:lnTo>
                  <a:pt x="48691" y="39992"/>
                </a:lnTo>
                <a:close/>
              </a:path>
              <a:path w="270509" h="147955">
                <a:moveTo>
                  <a:pt x="30772" y="3263"/>
                </a:moveTo>
                <a:lnTo>
                  <a:pt x="13068" y="13957"/>
                </a:lnTo>
                <a:lnTo>
                  <a:pt x="13068" y="39992"/>
                </a:lnTo>
                <a:lnTo>
                  <a:pt x="30772" y="39992"/>
                </a:lnTo>
                <a:lnTo>
                  <a:pt x="30772" y="3263"/>
                </a:lnTo>
                <a:close/>
              </a:path>
              <a:path w="270509" h="147955">
                <a:moveTo>
                  <a:pt x="83997" y="0"/>
                </a:moveTo>
                <a:lnTo>
                  <a:pt x="66179" y="0"/>
                </a:lnTo>
                <a:lnTo>
                  <a:pt x="66179" y="145097"/>
                </a:lnTo>
                <a:lnTo>
                  <a:pt x="83997" y="145097"/>
                </a:lnTo>
                <a:lnTo>
                  <a:pt x="83997" y="79349"/>
                </a:lnTo>
                <a:lnTo>
                  <a:pt x="84988" y="72872"/>
                </a:lnTo>
                <a:lnTo>
                  <a:pt x="88950" y="63512"/>
                </a:lnTo>
                <a:lnTo>
                  <a:pt x="92265" y="59791"/>
                </a:lnTo>
                <a:lnTo>
                  <a:pt x="101561" y="54317"/>
                </a:lnTo>
                <a:lnTo>
                  <a:pt x="106527" y="52946"/>
                </a:lnTo>
                <a:lnTo>
                  <a:pt x="147175" y="52946"/>
                </a:lnTo>
                <a:lnTo>
                  <a:pt x="146768" y="52057"/>
                </a:lnTo>
                <a:lnTo>
                  <a:pt x="83997" y="52057"/>
                </a:lnTo>
                <a:lnTo>
                  <a:pt x="83997" y="0"/>
                </a:lnTo>
                <a:close/>
              </a:path>
              <a:path w="270509" h="147955">
                <a:moveTo>
                  <a:pt x="147175" y="52946"/>
                </a:moveTo>
                <a:lnTo>
                  <a:pt x="118871" y="52946"/>
                </a:lnTo>
                <a:lnTo>
                  <a:pt x="124332" y="54978"/>
                </a:lnTo>
                <a:lnTo>
                  <a:pt x="132054" y="63093"/>
                </a:lnTo>
                <a:lnTo>
                  <a:pt x="133984" y="69583"/>
                </a:lnTo>
                <a:lnTo>
                  <a:pt x="133984" y="145097"/>
                </a:lnTo>
                <a:lnTo>
                  <a:pt x="151790" y="145097"/>
                </a:lnTo>
                <a:lnTo>
                  <a:pt x="151790" y="68199"/>
                </a:lnTo>
                <a:lnTo>
                  <a:pt x="150558" y="60337"/>
                </a:lnTo>
                <a:lnTo>
                  <a:pt x="147175" y="52946"/>
                </a:lnTo>
                <a:close/>
              </a:path>
              <a:path w="270509" h="147955">
                <a:moveTo>
                  <a:pt x="123253" y="37617"/>
                </a:moveTo>
                <a:lnTo>
                  <a:pt x="115468" y="37617"/>
                </a:lnTo>
                <a:lnTo>
                  <a:pt x="106379" y="38519"/>
                </a:lnTo>
                <a:lnTo>
                  <a:pt x="98104" y="41227"/>
                </a:lnTo>
                <a:lnTo>
                  <a:pt x="90643" y="45739"/>
                </a:lnTo>
                <a:lnTo>
                  <a:pt x="83997" y="52057"/>
                </a:lnTo>
                <a:lnTo>
                  <a:pt x="146768" y="52057"/>
                </a:lnTo>
                <a:lnTo>
                  <a:pt x="145605" y="49517"/>
                </a:lnTo>
                <a:lnTo>
                  <a:pt x="141503" y="45275"/>
                </a:lnTo>
                <a:lnTo>
                  <a:pt x="130022" y="39141"/>
                </a:lnTo>
                <a:lnTo>
                  <a:pt x="123253" y="37617"/>
                </a:lnTo>
                <a:close/>
              </a:path>
              <a:path w="270509" h="147955">
                <a:moveTo>
                  <a:pt x="222110" y="37617"/>
                </a:moveTo>
                <a:lnTo>
                  <a:pt x="186677" y="52260"/>
                </a:lnTo>
                <a:lnTo>
                  <a:pt x="173099" y="92341"/>
                </a:lnTo>
                <a:lnTo>
                  <a:pt x="173132" y="94983"/>
                </a:lnTo>
                <a:lnTo>
                  <a:pt x="186537" y="133261"/>
                </a:lnTo>
                <a:lnTo>
                  <a:pt x="223100" y="147472"/>
                </a:lnTo>
                <a:lnTo>
                  <a:pt x="231847" y="146915"/>
                </a:lnTo>
                <a:lnTo>
                  <a:pt x="259261" y="132816"/>
                </a:lnTo>
                <a:lnTo>
                  <a:pt x="214426" y="132816"/>
                </a:lnTo>
                <a:lnTo>
                  <a:pt x="207098" y="129755"/>
                </a:lnTo>
                <a:lnTo>
                  <a:pt x="191427" y="97091"/>
                </a:lnTo>
                <a:lnTo>
                  <a:pt x="269811" y="97091"/>
                </a:lnTo>
                <a:lnTo>
                  <a:pt x="269913" y="92341"/>
                </a:lnTo>
                <a:lnTo>
                  <a:pt x="269240" y="82448"/>
                </a:lnTo>
                <a:lnTo>
                  <a:pt x="192417" y="82448"/>
                </a:lnTo>
                <a:lnTo>
                  <a:pt x="193014" y="73279"/>
                </a:lnTo>
                <a:lnTo>
                  <a:pt x="196100" y="65951"/>
                </a:lnTo>
                <a:lnTo>
                  <a:pt x="207251" y="54991"/>
                </a:lnTo>
                <a:lnTo>
                  <a:pt x="214121" y="52260"/>
                </a:lnTo>
                <a:lnTo>
                  <a:pt x="256777" y="52260"/>
                </a:lnTo>
                <a:lnTo>
                  <a:pt x="256552" y="51955"/>
                </a:lnTo>
                <a:lnTo>
                  <a:pt x="249392" y="45680"/>
                </a:lnTo>
                <a:lnTo>
                  <a:pt x="241265" y="41200"/>
                </a:lnTo>
                <a:lnTo>
                  <a:pt x="232171" y="38512"/>
                </a:lnTo>
                <a:lnTo>
                  <a:pt x="222110" y="37617"/>
                </a:lnTo>
                <a:close/>
              </a:path>
              <a:path w="270509" h="147955">
                <a:moveTo>
                  <a:pt x="250913" y="111239"/>
                </a:moveTo>
                <a:lnTo>
                  <a:pt x="248208" y="118770"/>
                </a:lnTo>
                <a:lnTo>
                  <a:pt x="244551" y="124244"/>
                </a:lnTo>
                <a:lnTo>
                  <a:pt x="235305" y="131102"/>
                </a:lnTo>
                <a:lnTo>
                  <a:pt x="229730" y="132816"/>
                </a:lnTo>
                <a:lnTo>
                  <a:pt x="259261" y="132816"/>
                </a:lnTo>
                <a:lnTo>
                  <a:pt x="263109" y="127850"/>
                </a:lnTo>
                <a:lnTo>
                  <a:pt x="266678" y="121140"/>
                </a:lnTo>
                <a:lnTo>
                  <a:pt x="269316" y="113525"/>
                </a:lnTo>
                <a:lnTo>
                  <a:pt x="250913" y="111239"/>
                </a:lnTo>
                <a:close/>
              </a:path>
              <a:path w="270509" h="147955">
                <a:moveTo>
                  <a:pt x="256777" y="52260"/>
                </a:moveTo>
                <a:lnTo>
                  <a:pt x="231343" y="52260"/>
                </a:lnTo>
                <a:lnTo>
                  <a:pt x="238709" y="55689"/>
                </a:lnTo>
                <a:lnTo>
                  <a:pt x="248069" y="66967"/>
                </a:lnTo>
                <a:lnTo>
                  <a:pt x="250316" y="73609"/>
                </a:lnTo>
                <a:lnTo>
                  <a:pt x="251104" y="82448"/>
                </a:lnTo>
                <a:lnTo>
                  <a:pt x="269240" y="82448"/>
                </a:lnTo>
                <a:lnTo>
                  <a:pt x="269077" y="80059"/>
                </a:lnTo>
                <a:lnTo>
                  <a:pt x="266571" y="69234"/>
                </a:lnTo>
                <a:lnTo>
                  <a:pt x="262396" y="59866"/>
                </a:lnTo>
                <a:lnTo>
                  <a:pt x="256777" y="5226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214198" y="2773908"/>
            <a:ext cx="760730" cy="149225"/>
          </a:xfrm>
          <a:custGeom>
            <a:avLst/>
            <a:gdLst/>
            <a:ahLst/>
            <a:cxnLst/>
            <a:rect l="l" t="t" r="r" b="b"/>
            <a:pathLst>
              <a:path w="760729" h="149225">
                <a:moveTo>
                  <a:pt x="18415" y="41465"/>
                </a:moveTo>
                <a:lnTo>
                  <a:pt x="0" y="41465"/>
                </a:lnTo>
                <a:lnTo>
                  <a:pt x="32169" y="146570"/>
                </a:lnTo>
                <a:lnTo>
                  <a:pt x="50774" y="146570"/>
                </a:lnTo>
                <a:lnTo>
                  <a:pt x="56531" y="124701"/>
                </a:lnTo>
                <a:lnTo>
                  <a:pt x="41376" y="124701"/>
                </a:lnTo>
                <a:lnTo>
                  <a:pt x="18415" y="41465"/>
                </a:lnTo>
                <a:close/>
              </a:path>
              <a:path w="760729" h="149225">
                <a:moveTo>
                  <a:pt x="88109" y="65709"/>
                </a:moveTo>
                <a:lnTo>
                  <a:pt x="72059" y="65709"/>
                </a:lnTo>
                <a:lnTo>
                  <a:pt x="76111" y="83629"/>
                </a:lnTo>
                <a:lnTo>
                  <a:pt x="92837" y="146570"/>
                </a:lnTo>
                <a:lnTo>
                  <a:pt x="111340" y="146570"/>
                </a:lnTo>
                <a:lnTo>
                  <a:pt x="118862" y="122516"/>
                </a:lnTo>
                <a:lnTo>
                  <a:pt x="102831" y="122516"/>
                </a:lnTo>
                <a:lnTo>
                  <a:pt x="97537" y="102234"/>
                </a:lnTo>
                <a:lnTo>
                  <a:pt x="88109" y="65709"/>
                </a:lnTo>
                <a:close/>
              </a:path>
              <a:path w="760729" h="149225">
                <a:moveTo>
                  <a:pt x="81851" y="41465"/>
                </a:moveTo>
                <a:lnTo>
                  <a:pt x="63538" y="41465"/>
                </a:lnTo>
                <a:lnTo>
                  <a:pt x="46812" y="103022"/>
                </a:lnTo>
                <a:lnTo>
                  <a:pt x="41643" y="123570"/>
                </a:lnTo>
                <a:lnTo>
                  <a:pt x="41376" y="124701"/>
                </a:lnTo>
                <a:lnTo>
                  <a:pt x="56531" y="124701"/>
                </a:lnTo>
                <a:lnTo>
                  <a:pt x="72059" y="65709"/>
                </a:lnTo>
                <a:lnTo>
                  <a:pt x="88109" y="65709"/>
                </a:lnTo>
                <a:lnTo>
                  <a:pt x="81851" y="41465"/>
                </a:lnTo>
                <a:close/>
              </a:path>
              <a:path w="760729" h="149225">
                <a:moveTo>
                  <a:pt x="144208" y="41465"/>
                </a:moveTo>
                <a:lnTo>
                  <a:pt x="126885" y="41465"/>
                </a:lnTo>
                <a:lnTo>
                  <a:pt x="108820" y="102425"/>
                </a:lnTo>
                <a:lnTo>
                  <a:pt x="102831" y="122516"/>
                </a:lnTo>
                <a:lnTo>
                  <a:pt x="118862" y="122516"/>
                </a:lnTo>
                <a:lnTo>
                  <a:pt x="144208" y="41465"/>
                </a:lnTo>
                <a:close/>
              </a:path>
              <a:path w="760729" h="149225">
                <a:moveTo>
                  <a:pt x="200698" y="39090"/>
                </a:moveTo>
                <a:lnTo>
                  <a:pt x="165265" y="53733"/>
                </a:lnTo>
                <a:lnTo>
                  <a:pt x="151686" y="93814"/>
                </a:lnTo>
                <a:lnTo>
                  <a:pt x="151720" y="96456"/>
                </a:lnTo>
                <a:lnTo>
                  <a:pt x="165125" y="134746"/>
                </a:lnTo>
                <a:lnTo>
                  <a:pt x="201688" y="148945"/>
                </a:lnTo>
                <a:lnTo>
                  <a:pt x="210434" y="148388"/>
                </a:lnTo>
                <a:lnTo>
                  <a:pt x="237849" y="134302"/>
                </a:lnTo>
                <a:lnTo>
                  <a:pt x="193014" y="134302"/>
                </a:lnTo>
                <a:lnTo>
                  <a:pt x="185686" y="131229"/>
                </a:lnTo>
                <a:lnTo>
                  <a:pt x="170014" y="98564"/>
                </a:lnTo>
                <a:lnTo>
                  <a:pt x="248412" y="98564"/>
                </a:lnTo>
                <a:lnTo>
                  <a:pt x="248500" y="93814"/>
                </a:lnTo>
                <a:lnTo>
                  <a:pt x="247829" y="83921"/>
                </a:lnTo>
                <a:lnTo>
                  <a:pt x="171005" y="83921"/>
                </a:lnTo>
                <a:lnTo>
                  <a:pt x="171602" y="74752"/>
                </a:lnTo>
                <a:lnTo>
                  <a:pt x="174688" y="67424"/>
                </a:lnTo>
                <a:lnTo>
                  <a:pt x="185839" y="56476"/>
                </a:lnTo>
                <a:lnTo>
                  <a:pt x="192722" y="53733"/>
                </a:lnTo>
                <a:lnTo>
                  <a:pt x="235356" y="53733"/>
                </a:lnTo>
                <a:lnTo>
                  <a:pt x="235140" y="53441"/>
                </a:lnTo>
                <a:lnTo>
                  <a:pt x="227980" y="47159"/>
                </a:lnTo>
                <a:lnTo>
                  <a:pt x="219852" y="42675"/>
                </a:lnTo>
                <a:lnTo>
                  <a:pt x="210758" y="39986"/>
                </a:lnTo>
                <a:lnTo>
                  <a:pt x="200698" y="39090"/>
                </a:lnTo>
                <a:close/>
              </a:path>
              <a:path w="760729" h="149225">
                <a:moveTo>
                  <a:pt x="229501" y="112725"/>
                </a:moveTo>
                <a:lnTo>
                  <a:pt x="226796" y="120243"/>
                </a:lnTo>
                <a:lnTo>
                  <a:pt x="223139" y="125717"/>
                </a:lnTo>
                <a:lnTo>
                  <a:pt x="213893" y="132587"/>
                </a:lnTo>
                <a:lnTo>
                  <a:pt x="208318" y="134302"/>
                </a:lnTo>
                <a:lnTo>
                  <a:pt x="237849" y="134302"/>
                </a:lnTo>
                <a:lnTo>
                  <a:pt x="241703" y="129325"/>
                </a:lnTo>
                <a:lnTo>
                  <a:pt x="245273" y="122613"/>
                </a:lnTo>
                <a:lnTo>
                  <a:pt x="247916" y="114998"/>
                </a:lnTo>
                <a:lnTo>
                  <a:pt x="229501" y="112725"/>
                </a:lnTo>
                <a:close/>
              </a:path>
              <a:path w="760729" h="149225">
                <a:moveTo>
                  <a:pt x="235356" y="53733"/>
                </a:moveTo>
                <a:lnTo>
                  <a:pt x="209943" y="53733"/>
                </a:lnTo>
                <a:lnTo>
                  <a:pt x="217297" y="57162"/>
                </a:lnTo>
                <a:lnTo>
                  <a:pt x="222973" y="64033"/>
                </a:lnTo>
                <a:lnTo>
                  <a:pt x="226669" y="68452"/>
                </a:lnTo>
                <a:lnTo>
                  <a:pt x="228904" y="75082"/>
                </a:lnTo>
                <a:lnTo>
                  <a:pt x="229704" y="83921"/>
                </a:lnTo>
                <a:lnTo>
                  <a:pt x="247829" y="83921"/>
                </a:lnTo>
                <a:lnTo>
                  <a:pt x="247667" y="81532"/>
                </a:lnTo>
                <a:lnTo>
                  <a:pt x="245163" y="70708"/>
                </a:lnTo>
                <a:lnTo>
                  <a:pt x="240989" y="61344"/>
                </a:lnTo>
                <a:lnTo>
                  <a:pt x="235356" y="53733"/>
                </a:lnTo>
                <a:close/>
              </a:path>
              <a:path w="760729" h="149225">
                <a:moveTo>
                  <a:pt x="351835" y="53835"/>
                </a:moveTo>
                <a:lnTo>
                  <a:pt x="321170" y="53835"/>
                </a:lnTo>
                <a:lnTo>
                  <a:pt x="327926" y="55841"/>
                </a:lnTo>
                <a:lnTo>
                  <a:pt x="335838" y="62839"/>
                </a:lnTo>
                <a:lnTo>
                  <a:pt x="337527" y="67957"/>
                </a:lnTo>
                <a:lnTo>
                  <a:pt x="337426" y="79870"/>
                </a:lnTo>
                <a:lnTo>
                  <a:pt x="331618" y="81589"/>
                </a:lnTo>
                <a:lnTo>
                  <a:pt x="324388" y="83184"/>
                </a:lnTo>
                <a:lnTo>
                  <a:pt x="315736" y="84656"/>
                </a:lnTo>
                <a:lnTo>
                  <a:pt x="305663" y="86004"/>
                </a:lnTo>
                <a:lnTo>
                  <a:pt x="298602" y="86855"/>
                </a:lnTo>
                <a:lnTo>
                  <a:pt x="293319" y="87744"/>
                </a:lnTo>
                <a:lnTo>
                  <a:pt x="264287" y="113715"/>
                </a:lnTo>
                <a:lnTo>
                  <a:pt x="264287" y="127634"/>
                </a:lnTo>
                <a:lnTo>
                  <a:pt x="300215" y="148945"/>
                </a:lnTo>
                <a:lnTo>
                  <a:pt x="307213" y="148945"/>
                </a:lnTo>
                <a:lnTo>
                  <a:pt x="313753" y="147789"/>
                </a:lnTo>
                <a:lnTo>
                  <a:pt x="325970" y="143167"/>
                </a:lnTo>
                <a:lnTo>
                  <a:pt x="332320" y="139217"/>
                </a:lnTo>
                <a:lnTo>
                  <a:pt x="337286" y="134988"/>
                </a:lnTo>
                <a:lnTo>
                  <a:pt x="297548" y="134988"/>
                </a:lnTo>
                <a:lnTo>
                  <a:pt x="292277" y="133413"/>
                </a:lnTo>
                <a:lnTo>
                  <a:pt x="285089" y="127076"/>
                </a:lnTo>
                <a:lnTo>
                  <a:pt x="283407" y="123380"/>
                </a:lnTo>
                <a:lnTo>
                  <a:pt x="283286" y="115265"/>
                </a:lnTo>
                <a:lnTo>
                  <a:pt x="284111" y="112445"/>
                </a:lnTo>
                <a:lnTo>
                  <a:pt x="308330" y="100545"/>
                </a:lnTo>
                <a:lnTo>
                  <a:pt x="317422" y="99088"/>
                </a:lnTo>
                <a:lnTo>
                  <a:pt x="325302" y="97480"/>
                </a:lnTo>
                <a:lnTo>
                  <a:pt x="331971" y="95722"/>
                </a:lnTo>
                <a:lnTo>
                  <a:pt x="337426" y="93814"/>
                </a:lnTo>
                <a:lnTo>
                  <a:pt x="355447" y="93814"/>
                </a:lnTo>
                <a:lnTo>
                  <a:pt x="355447" y="70853"/>
                </a:lnTo>
                <a:lnTo>
                  <a:pt x="355142" y="65379"/>
                </a:lnTo>
                <a:lnTo>
                  <a:pt x="354545" y="62344"/>
                </a:lnTo>
                <a:lnTo>
                  <a:pt x="353491" y="57467"/>
                </a:lnTo>
                <a:lnTo>
                  <a:pt x="351835" y="53835"/>
                </a:lnTo>
                <a:close/>
              </a:path>
              <a:path w="760729" h="149225">
                <a:moveTo>
                  <a:pt x="356539" y="133603"/>
                </a:moveTo>
                <a:lnTo>
                  <a:pt x="338912" y="133603"/>
                </a:lnTo>
                <a:lnTo>
                  <a:pt x="339445" y="138556"/>
                </a:lnTo>
                <a:lnTo>
                  <a:pt x="340626" y="142874"/>
                </a:lnTo>
                <a:lnTo>
                  <a:pt x="342480" y="146570"/>
                </a:lnTo>
                <a:lnTo>
                  <a:pt x="361086" y="146570"/>
                </a:lnTo>
                <a:lnTo>
                  <a:pt x="358838" y="142544"/>
                </a:lnTo>
                <a:lnTo>
                  <a:pt x="357339" y="138341"/>
                </a:lnTo>
                <a:lnTo>
                  <a:pt x="356577" y="133946"/>
                </a:lnTo>
                <a:lnTo>
                  <a:pt x="356539" y="133603"/>
                </a:lnTo>
                <a:close/>
              </a:path>
              <a:path w="760729" h="149225">
                <a:moveTo>
                  <a:pt x="355447" y="93814"/>
                </a:moveTo>
                <a:lnTo>
                  <a:pt x="337426" y="93814"/>
                </a:lnTo>
                <a:lnTo>
                  <a:pt x="337426" y="108203"/>
                </a:lnTo>
                <a:lnTo>
                  <a:pt x="336473" y="114147"/>
                </a:lnTo>
                <a:lnTo>
                  <a:pt x="332054" y="123380"/>
                </a:lnTo>
                <a:lnTo>
                  <a:pt x="328129" y="127482"/>
                </a:lnTo>
                <a:lnTo>
                  <a:pt x="317436" y="133489"/>
                </a:lnTo>
                <a:lnTo>
                  <a:pt x="311327" y="134988"/>
                </a:lnTo>
                <a:lnTo>
                  <a:pt x="337286" y="134988"/>
                </a:lnTo>
                <a:lnTo>
                  <a:pt x="338912" y="133603"/>
                </a:lnTo>
                <a:lnTo>
                  <a:pt x="356539" y="133603"/>
                </a:lnTo>
                <a:lnTo>
                  <a:pt x="356079" y="129517"/>
                </a:lnTo>
                <a:lnTo>
                  <a:pt x="355727" y="122804"/>
                </a:lnTo>
                <a:lnTo>
                  <a:pt x="355551" y="115265"/>
                </a:lnTo>
                <a:lnTo>
                  <a:pt x="355447" y="93814"/>
                </a:lnTo>
                <a:close/>
              </a:path>
              <a:path w="760729" h="149225">
                <a:moveTo>
                  <a:pt x="323735" y="39090"/>
                </a:moveTo>
                <a:lnTo>
                  <a:pt x="305727" y="39090"/>
                </a:lnTo>
                <a:lnTo>
                  <a:pt x="297776" y="40322"/>
                </a:lnTo>
                <a:lnTo>
                  <a:pt x="267360" y="71450"/>
                </a:lnTo>
                <a:lnTo>
                  <a:pt x="284772" y="73825"/>
                </a:lnTo>
                <a:lnTo>
                  <a:pt x="286689" y="66370"/>
                </a:lnTo>
                <a:lnTo>
                  <a:pt x="289636" y="61175"/>
                </a:lnTo>
                <a:lnTo>
                  <a:pt x="297624" y="55308"/>
                </a:lnTo>
                <a:lnTo>
                  <a:pt x="303809" y="53835"/>
                </a:lnTo>
                <a:lnTo>
                  <a:pt x="351835" y="53835"/>
                </a:lnTo>
                <a:lnTo>
                  <a:pt x="351650" y="53428"/>
                </a:lnTo>
                <a:lnTo>
                  <a:pt x="346367" y="47028"/>
                </a:lnTo>
                <a:lnTo>
                  <a:pt x="342239" y="44361"/>
                </a:lnTo>
                <a:lnTo>
                  <a:pt x="331025" y="40144"/>
                </a:lnTo>
                <a:lnTo>
                  <a:pt x="323735" y="39090"/>
                </a:lnTo>
                <a:close/>
              </a:path>
              <a:path w="760729" h="149225">
                <a:moveTo>
                  <a:pt x="398932" y="41465"/>
                </a:moveTo>
                <a:lnTo>
                  <a:pt x="382905" y="41465"/>
                </a:lnTo>
                <a:lnTo>
                  <a:pt x="382905" y="146570"/>
                </a:lnTo>
                <a:lnTo>
                  <a:pt x="400723" y="146570"/>
                </a:lnTo>
                <a:lnTo>
                  <a:pt x="400723" y="84023"/>
                </a:lnTo>
                <a:lnTo>
                  <a:pt x="401713" y="77088"/>
                </a:lnTo>
                <a:lnTo>
                  <a:pt x="405003" y="66598"/>
                </a:lnTo>
                <a:lnTo>
                  <a:pt x="407212" y="63347"/>
                </a:lnTo>
                <a:lnTo>
                  <a:pt x="413423" y="58673"/>
                </a:lnTo>
                <a:lnTo>
                  <a:pt x="416915" y="57492"/>
                </a:lnTo>
                <a:lnTo>
                  <a:pt x="435306" y="57492"/>
                </a:lnTo>
                <a:lnTo>
                  <a:pt x="398932" y="57403"/>
                </a:lnTo>
                <a:lnTo>
                  <a:pt x="398932" y="41465"/>
                </a:lnTo>
                <a:close/>
              </a:path>
              <a:path w="760729" h="149225">
                <a:moveTo>
                  <a:pt x="435306" y="57492"/>
                </a:moveTo>
                <a:lnTo>
                  <a:pt x="425170" y="57492"/>
                </a:lnTo>
                <a:lnTo>
                  <a:pt x="429514" y="58788"/>
                </a:lnTo>
                <a:lnTo>
                  <a:pt x="433870" y="61353"/>
                </a:lnTo>
                <a:lnTo>
                  <a:pt x="435306" y="57492"/>
                </a:lnTo>
                <a:close/>
              </a:path>
              <a:path w="760729" h="149225">
                <a:moveTo>
                  <a:pt x="427710" y="39090"/>
                </a:moveTo>
                <a:lnTo>
                  <a:pt x="417550" y="39090"/>
                </a:lnTo>
                <a:lnTo>
                  <a:pt x="413727" y="40271"/>
                </a:lnTo>
                <a:lnTo>
                  <a:pt x="406806" y="45021"/>
                </a:lnTo>
                <a:lnTo>
                  <a:pt x="403034" y="49936"/>
                </a:lnTo>
                <a:lnTo>
                  <a:pt x="398932" y="57403"/>
                </a:lnTo>
                <a:lnTo>
                  <a:pt x="435339" y="57403"/>
                </a:lnTo>
                <a:lnTo>
                  <a:pt x="440016" y="44830"/>
                </a:lnTo>
                <a:lnTo>
                  <a:pt x="433806" y="40995"/>
                </a:lnTo>
                <a:lnTo>
                  <a:pt x="427710" y="39090"/>
                </a:lnTo>
                <a:close/>
              </a:path>
              <a:path w="760729" h="149225">
                <a:moveTo>
                  <a:pt x="493306" y="39090"/>
                </a:moveTo>
                <a:lnTo>
                  <a:pt x="457873" y="53733"/>
                </a:lnTo>
                <a:lnTo>
                  <a:pt x="444294" y="93814"/>
                </a:lnTo>
                <a:lnTo>
                  <a:pt x="444328" y="96456"/>
                </a:lnTo>
                <a:lnTo>
                  <a:pt x="457733" y="134746"/>
                </a:lnTo>
                <a:lnTo>
                  <a:pt x="494296" y="148945"/>
                </a:lnTo>
                <a:lnTo>
                  <a:pt x="503042" y="148388"/>
                </a:lnTo>
                <a:lnTo>
                  <a:pt x="530457" y="134302"/>
                </a:lnTo>
                <a:lnTo>
                  <a:pt x="485622" y="134302"/>
                </a:lnTo>
                <a:lnTo>
                  <a:pt x="478294" y="131229"/>
                </a:lnTo>
                <a:lnTo>
                  <a:pt x="462622" y="98564"/>
                </a:lnTo>
                <a:lnTo>
                  <a:pt x="541020" y="98564"/>
                </a:lnTo>
                <a:lnTo>
                  <a:pt x="541108" y="93814"/>
                </a:lnTo>
                <a:lnTo>
                  <a:pt x="540437" y="83921"/>
                </a:lnTo>
                <a:lnTo>
                  <a:pt x="463613" y="83921"/>
                </a:lnTo>
                <a:lnTo>
                  <a:pt x="464210" y="74752"/>
                </a:lnTo>
                <a:lnTo>
                  <a:pt x="467296" y="67424"/>
                </a:lnTo>
                <a:lnTo>
                  <a:pt x="478447" y="56476"/>
                </a:lnTo>
                <a:lnTo>
                  <a:pt x="485330" y="53733"/>
                </a:lnTo>
                <a:lnTo>
                  <a:pt x="527964" y="53733"/>
                </a:lnTo>
                <a:lnTo>
                  <a:pt x="527748" y="53441"/>
                </a:lnTo>
                <a:lnTo>
                  <a:pt x="520588" y="47159"/>
                </a:lnTo>
                <a:lnTo>
                  <a:pt x="512460" y="42675"/>
                </a:lnTo>
                <a:lnTo>
                  <a:pt x="503366" y="39986"/>
                </a:lnTo>
                <a:lnTo>
                  <a:pt x="493306" y="39090"/>
                </a:lnTo>
                <a:close/>
              </a:path>
              <a:path w="760729" h="149225">
                <a:moveTo>
                  <a:pt x="522109" y="112725"/>
                </a:moveTo>
                <a:lnTo>
                  <a:pt x="519404" y="120243"/>
                </a:lnTo>
                <a:lnTo>
                  <a:pt x="515747" y="125717"/>
                </a:lnTo>
                <a:lnTo>
                  <a:pt x="506501" y="132587"/>
                </a:lnTo>
                <a:lnTo>
                  <a:pt x="500926" y="134302"/>
                </a:lnTo>
                <a:lnTo>
                  <a:pt x="530457" y="134302"/>
                </a:lnTo>
                <a:lnTo>
                  <a:pt x="534311" y="129325"/>
                </a:lnTo>
                <a:lnTo>
                  <a:pt x="537881" y="122613"/>
                </a:lnTo>
                <a:lnTo>
                  <a:pt x="540524" y="114998"/>
                </a:lnTo>
                <a:lnTo>
                  <a:pt x="522109" y="112725"/>
                </a:lnTo>
                <a:close/>
              </a:path>
              <a:path w="760729" h="149225">
                <a:moveTo>
                  <a:pt x="527964" y="53733"/>
                </a:moveTo>
                <a:lnTo>
                  <a:pt x="502551" y="53733"/>
                </a:lnTo>
                <a:lnTo>
                  <a:pt x="509905" y="57162"/>
                </a:lnTo>
                <a:lnTo>
                  <a:pt x="515581" y="64033"/>
                </a:lnTo>
                <a:lnTo>
                  <a:pt x="519277" y="68452"/>
                </a:lnTo>
                <a:lnTo>
                  <a:pt x="521512" y="75082"/>
                </a:lnTo>
                <a:lnTo>
                  <a:pt x="522312" y="83921"/>
                </a:lnTo>
                <a:lnTo>
                  <a:pt x="540437" y="83921"/>
                </a:lnTo>
                <a:lnTo>
                  <a:pt x="540275" y="81532"/>
                </a:lnTo>
                <a:lnTo>
                  <a:pt x="537771" y="70708"/>
                </a:lnTo>
                <a:lnTo>
                  <a:pt x="533597" y="61344"/>
                </a:lnTo>
                <a:lnTo>
                  <a:pt x="527964" y="53733"/>
                </a:lnTo>
                <a:close/>
              </a:path>
              <a:path w="760729" h="149225">
                <a:moveTo>
                  <a:pt x="578764" y="41465"/>
                </a:moveTo>
                <a:lnTo>
                  <a:pt x="562737" y="41465"/>
                </a:lnTo>
                <a:lnTo>
                  <a:pt x="562737" y="146570"/>
                </a:lnTo>
                <a:lnTo>
                  <a:pt x="580555" y="146570"/>
                </a:lnTo>
                <a:lnTo>
                  <a:pt x="580555" y="84023"/>
                </a:lnTo>
                <a:lnTo>
                  <a:pt x="581545" y="77088"/>
                </a:lnTo>
                <a:lnTo>
                  <a:pt x="584835" y="66598"/>
                </a:lnTo>
                <a:lnTo>
                  <a:pt x="587044" y="63347"/>
                </a:lnTo>
                <a:lnTo>
                  <a:pt x="593255" y="58673"/>
                </a:lnTo>
                <a:lnTo>
                  <a:pt x="596747" y="57492"/>
                </a:lnTo>
                <a:lnTo>
                  <a:pt x="615138" y="57492"/>
                </a:lnTo>
                <a:lnTo>
                  <a:pt x="578764" y="57403"/>
                </a:lnTo>
                <a:lnTo>
                  <a:pt x="578764" y="41465"/>
                </a:lnTo>
                <a:close/>
              </a:path>
              <a:path w="760729" h="149225">
                <a:moveTo>
                  <a:pt x="615138" y="57492"/>
                </a:moveTo>
                <a:lnTo>
                  <a:pt x="605002" y="57492"/>
                </a:lnTo>
                <a:lnTo>
                  <a:pt x="609358" y="58788"/>
                </a:lnTo>
                <a:lnTo>
                  <a:pt x="613702" y="61353"/>
                </a:lnTo>
                <a:lnTo>
                  <a:pt x="615138" y="57492"/>
                </a:lnTo>
                <a:close/>
              </a:path>
              <a:path w="760729" h="149225">
                <a:moveTo>
                  <a:pt x="607542" y="39090"/>
                </a:moveTo>
                <a:lnTo>
                  <a:pt x="597382" y="39090"/>
                </a:lnTo>
                <a:lnTo>
                  <a:pt x="593572" y="40271"/>
                </a:lnTo>
                <a:lnTo>
                  <a:pt x="586638" y="45021"/>
                </a:lnTo>
                <a:lnTo>
                  <a:pt x="582866" y="49936"/>
                </a:lnTo>
                <a:lnTo>
                  <a:pt x="578764" y="57403"/>
                </a:lnTo>
                <a:lnTo>
                  <a:pt x="615171" y="57403"/>
                </a:lnTo>
                <a:lnTo>
                  <a:pt x="619848" y="44830"/>
                </a:lnTo>
                <a:lnTo>
                  <a:pt x="613638" y="40995"/>
                </a:lnTo>
                <a:lnTo>
                  <a:pt x="607542" y="39090"/>
                </a:lnTo>
                <a:close/>
              </a:path>
              <a:path w="760729" h="149225">
                <a:moveTo>
                  <a:pt x="655624" y="0"/>
                </a:moveTo>
                <a:lnTo>
                  <a:pt x="636524" y="0"/>
                </a:lnTo>
                <a:lnTo>
                  <a:pt x="636524" y="20675"/>
                </a:lnTo>
                <a:lnTo>
                  <a:pt x="645820" y="20675"/>
                </a:lnTo>
                <a:lnTo>
                  <a:pt x="645629" y="26161"/>
                </a:lnTo>
                <a:lnTo>
                  <a:pt x="644652" y="30467"/>
                </a:lnTo>
                <a:lnTo>
                  <a:pt x="641159" y="36728"/>
                </a:lnTo>
                <a:lnTo>
                  <a:pt x="638505" y="39027"/>
                </a:lnTo>
                <a:lnTo>
                  <a:pt x="634936" y="40474"/>
                </a:lnTo>
                <a:lnTo>
                  <a:pt x="639292" y="47497"/>
                </a:lnTo>
                <a:lnTo>
                  <a:pt x="655624" y="25171"/>
                </a:lnTo>
                <a:lnTo>
                  <a:pt x="655624" y="0"/>
                </a:lnTo>
                <a:close/>
              </a:path>
              <a:path w="760729" h="149225">
                <a:moveTo>
                  <a:pt x="690778" y="112420"/>
                </a:moveTo>
                <a:lnTo>
                  <a:pt x="673150" y="115201"/>
                </a:lnTo>
                <a:lnTo>
                  <a:pt x="675122" y="123050"/>
                </a:lnTo>
                <a:lnTo>
                  <a:pt x="678065" y="129871"/>
                </a:lnTo>
                <a:lnTo>
                  <a:pt x="718096" y="148945"/>
                </a:lnTo>
                <a:lnTo>
                  <a:pt x="726338" y="148945"/>
                </a:lnTo>
                <a:lnTo>
                  <a:pt x="733729" y="147510"/>
                </a:lnTo>
                <a:lnTo>
                  <a:pt x="746785" y="141770"/>
                </a:lnTo>
                <a:lnTo>
                  <a:pt x="751789" y="137718"/>
                </a:lnTo>
                <a:lnTo>
                  <a:pt x="754040" y="134302"/>
                </a:lnTo>
                <a:lnTo>
                  <a:pt x="709879" y="134302"/>
                </a:lnTo>
                <a:lnTo>
                  <a:pt x="703554" y="132422"/>
                </a:lnTo>
                <a:lnTo>
                  <a:pt x="694512" y="124891"/>
                </a:lnTo>
                <a:lnTo>
                  <a:pt x="691769" y="119481"/>
                </a:lnTo>
                <a:lnTo>
                  <a:pt x="690778" y="112420"/>
                </a:lnTo>
                <a:close/>
              </a:path>
              <a:path w="760729" h="149225">
                <a:moveTo>
                  <a:pt x="723074" y="39090"/>
                </a:moveTo>
                <a:lnTo>
                  <a:pt x="709345" y="39090"/>
                </a:lnTo>
                <a:lnTo>
                  <a:pt x="704215" y="39801"/>
                </a:lnTo>
                <a:lnTo>
                  <a:pt x="694651" y="42633"/>
                </a:lnTo>
                <a:lnTo>
                  <a:pt x="690867" y="44361"/>
                </a:lnTo>
                <a:lnTo>
                  <a:pt x="688098" y="46418"/>
                </a:lnTo>
                <a:lnTo>
                  <a:pt x="684403" y="49047"/>
                </a:lnTo>
                <a:lnTo>
                  <a:pt x="681482" y="52362"/>
                </a:lnTo>
                <a:lnTo>
                  <a:pt x="677202" y="60350"/>
                </a:lnTo>
                <a:lnTo>
                  <a:pt x="676122" y="64693"/>
                </a:lnTo>
                <a:lnTo>
                  <a:pt x="676122" y="74523"/>
                </a:lnTo>
                <a:lnTo>
                  <a:pt x="709638" y="99640"/>
                </a:lnTo>
                <a:lnTo>
                  <a:pt x="728383" y="104470"/>
                </a:lnTo>
                <a:lnTo>
                  <a:pt x="734453" y="106489"/>
                </a:lnTo>
                <a:lnTo>
                  <a:pt x="740397" y="110375"/>
                </a:lnTo>
                <a:lnTo>
                  <a:pt x="742137" y="113550"/>
                </a:lnTo>
                <a:lnTo>
                  <a:pt x="742137" y="122059"/>
                </a:lnTo>
                <a:lnTo>
                  <a:pt x="740156" y="125971"/>
                </a:lnTo>
                <a:lnTo>
                  <a:pt x="732243" y="132626"/>
                </a:lnTo>
                <a:lnTo>
                  <a:pt x="726173" y="134302"/>
                </a:lnTo>
                <a:lnTo>
                  <a:pt x="754040" y="134302"/>
                </a:lnTo>
                <a:lnTo>
                  <a:pt x="758710" y="127215"/>
                </a:lnTo>
                <a:lnTo>
                  <a:pt x="760450" y="121627"/>
                </a:lnTo>
                <a:lnTo>
                  <a:pt x="760450" y="109626"/>
                </a:lnTo>
                <a:lnTo>
                  <a:pt x="726830" y="85239"/>
                </a:lnTo>
                <a:lnTo>
                  <a:pt x="709383" y="80454"/>
                </a:lnTo>
                <a:lnTo>
                  <a:pt x="704138" y="78943"/>
                </a:lnTo>
                <a:lnTo>
                  <a:pt x="702348" y="78282"/>
                </a:lnTo>
                <a:lnTo>
                  <a:pt x="699249" y="77025"/>
                </a:lnTo>
                <a:lnTo>
                  <a:pt x="696976" y="75437"/>
                </a:lnTo>
                <a:lnTo>
                  <a:pt x="695528" y="73532"/>
                </a:lnTo>
                <a:lnTo>
                  <a:pt x="694067" y="71678"/>
                </a:lnTo>
                <a:lnTo>
                  <a:pt x="693343" y="69608"/>
                </a:lnTo>
                <a:lnTo>
                  <a:pt x="693343" y="63665"/>
                </a:lnTo>
                <a:lnTo>
                  <a:pt x="695096" y="60502"/>
                </a:lnTo>
                <a:lnTo>
                  <a:pt x="702094" y="55092"/>
                </a:lnTo>
                <a:lnTo>
                  <a:pt x="707923" y="53733"/>
                </a:lnTo>
                <a:lnTo>
                  <a:pt x="751400" y="53733"/>
                </a:lnTo>
                <a:lnTo>
                  <a:pt x="747382" y="48247"/>
                </a:lnTo>
                <a:lnTo>
                  <a:pt x="742784" y="45021"/>
                </a:lnTo>
                <a:lnTo>
                  <a:pt x="730313" y="40271"/>
                </a:lnTo>
                <a:lnTo>
                  <a:pt x="723074" y="39090"/>
                </a:lnTo>
                <a:close/>
              </a:path>
              <a:path w="760729" h="149225">
                <a:moveTo>
                  <a:pt x="751400" y="53733"/>
                </a:moveTo>
                <a:lnTo>
                  <a:pt x="723036" y="53733"/>
                </a:lnTo>
                <a:lnTo>
                  <a:pt x="728395" y="55257"/>
                </a:lnTo>
                <a:lnTo>
                  <a:pt x="735990" y="61328"/>
                </a:lnTo>
                <a:lnTo>
                  <a:pt x="738276" y="65544"/>
                </a:lnTo>
                <a:lnTo>
                  <a:pt x="739076" y="70954"/>
                </a:lnTo>
                <a:lnTo>
                  <a:pt x="756488" y="68579"/>
                </a:lnTo>
                <a:lnTo>
                  <a:pt x="755370" y="61785"/>
                </a:lnTo>
                <a:lnTo>
                  <a:pt x="753325" y="56362"/>
                </a:lnTo>
                <a:lnTo>
                  <a:pt x="751400" y="53733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44321" y="2812999"/>
            <a:ext cx="528320" cy="109855"/>
          </a:xfrm>
          <a:custGeom>
            <a:avLst/>
            <a:gdLst/>
            <a:ahLst/>
            <a:cxnLst/>
            <a:rect l="l" t="t" r="r" b="b"/>
            <a:pathLst>
              <a:path w="528320" h="109855">
                <a:moveTo>
                  <a:pt x="17614" y="73342"/>
                </a:moveTo>
                <a:lnTo>
                  <a:pt x="0" y="76111"/>
                </a:lnTo>
                <a:lnTo>
                  <a:pt x="1971" y="83959"/>
                </a:lnTo>
                <a:lnTo>
                  <a:pt x="4913" y="90781"/>
                </a:lnTo>
                <a:lnTo>
                  <a:pt x="44932" y="109854"/>
                </a:lnTo>
                <a:lnTo>
                  <a:pt x="53174" y="109854"/>
                </a:lnTo>
                <a:lnTo>
                  <a:pt x="60566" y="108419"/>
                </a:lnTo>
                <a:lnTo>
                  <a:pt x="73634" y="102679"/>
                </a:lnTo>
                <a:lnTo>
                  <a:pt x="78638" y="98628"/>
                </a:lnTo>
                <a:lnTo>
                  <a:pt x="80892" y="95211"/>
                </a:lnTo>
                <a:lnTo>
                  <a:pt x="36715" y="95211"/>
                </a:lnTo>
                <a:lnTo>
                  <a:pt x="30403" y="93332"/>
                </a:lnTo>
                <a:lnTo>
                  <a:pt x="21361" y="85813"/>
                </a:lnTo>
                <a:lnTo>
                  <a:pt x="18605" y="80403"/>
                </a:lnTo>
                <a:lnTo>
                  <a:pt x="17614" y="73342"/>
                </a:lnTo>
                <a:close/>
              </a:path>
              <a:path w="528320" h="109855">
                <a:moveTo>
                  <a:pt x="49911" y="0"/>
                </a:moveTo>
                <a:lnTo>
                  <a:pt x="36195" y="0"/>
                </a:lnTo>
                <a:lnTo>
                  <a:pt x="31064" y="711"/>
                </a:lnTo>
                <a:lnTo>
                  <a:pt x="21488" y="3543"/>
                </a:lnTo>
                <a:lnTo>
                  <a:pt x="17716" y="5283"/>
                </a:lnTo>
                <a:lnTo>
                  <a:pt x="14947" y="7327"/>
                </a:lnTo>
                <a:lnTo>
                  <a:pt x="11252" y="9969"/>
                </a:lnTo>
                <a:lnTo>
                  <a:pt x="8331" y="13284"/>
                </a:lnTo>
                <a:lnTo>
                  <a:pt x="4038" y="21259"/>
                </a:lnTo>
                <a:lnTo>
                  <a:pt x="2971" y="25603"/>
                </a:lnTo>
                <a:lnTo>
                  <a:pt x="2971" y="35432"/>
                </a:lnTo>
                <a:lnTo>
                  <a:pt x="36480" y="60560"/>
                </a:lnTo>
                <a:lnTo>
                  <a:pt x="55219" y="65392"/>
                </a:lnTo>
                <a:lnTo>
                  <a:pt x="61290" y="67398"/>
                </a:lnTo>
                <a:lnTo>
                  <a:pt x="63741" y="68986"/>
                </a:lnTo>
                <a:lnTo>
                  <a:pt x="67233" y="71297"/>
                </a:lnTo>
                <a:lnTo>
                  <a:pt x="68986" y="74460"/>
                </a:lnTo>
                <a:lnTo>
                  <a:pt x="68986" y="82969"/>
                </a:lnTo>
                <a:lnTo>
                  <a:pt x="67005" y="86880"/>
                </a:lnTo>
                <a:lnTo>
                  <a:pt x="59080" y="93548"/>
                </a:lnTo>
                <a:lnTo>
                  <a:pt x="53009" y="95211"/>
                </a:lnTo>
                <a:lnTo>
                  <a:pt x="80892" y="95211"/>
                </a:lnTo>
                <a:lnTo>
                  <a:pt x="85559" y="88137"/>
                </a:lnTo>
                <a:lnTo>
                  <a:pt x="87287" y="82549"/>
                </a:lnTo>
                <a:lnTo>
                  <a:pt x="87287" y="70535"/>
                </a:lnTo>
                <a:lnTo>
                  <a:pt x="53669" y="46161"/>
                </a:lnTo>
                <a:lnTo>
                  <a:pt x="36220" y="41376"/>
                </a:lnTo>
                <a:lnTo>
                  <a:pt x="30975" y="39852"/>
                </a:lnTo>
                <a:lnTo>
                  <a:pt x="29197" y="39192"/>
                </a:lnTo>
                <a:lnTo>
                  <a:pt x="26098" y="37947"/>
                </a:lnTo>
                <a:lnTo>
                  <a:pt x="23812" y="36360"/>
                </a:lnTo>
                <a:lnTo>
                  <a:pt x="22364" y="34442"/>
                </a:lnTo>
                <a:lnTo>
                  <a:pt x="20916" y="32600"/>
                </a:lnTo>
                <a:lnTo>
                  <a:pt x="20193" y="30518"/>
                </a:lnTo>
                <a:lnTo>
                  <a:pt x="20193" y="24574"/>
                </a:lnTo>
                <a:lnTo>
                  <a:pt x="21932" y="21412"/>
                </a:lnTo>
                <a:lnTo>
                  <a:pt x="28930" y="16001"/>
                </a:lnTo>
                <a:lnTo>
                  <a:pt x="34772" y="14655"/>
                </a:lnTo>
                <a:lnTo>
                  <a:pt x="78250" y="14655"/>
                </a:lnTo>
                <a:lnTo>
                  <a:pt x="74231" y="9156"/>
                </a:lnTo>
                <a:lnTo>
                  <a:pt x="69621" y="5943"/>
                </a:lnTo>
                <a:lnTo>
                  <a:pt x="57150" y="1193"/>
                </a:lnTo>
                <a:lnTo>
                  <a:pt x="49911" y="0"/>
                </a:lnTo>
                <a:close/>
              </a:path>
              <a:path w="528320" h="109855">
                <a:moveTo>
                  <a:pt x="78250" y="14655"/>
                </a:moveTo>
                <a:lnTo>
                  <a:pt x="49885" y="14655"/>
                </a:lnTo>
                <a:lnTo>
                  <a:pt x="55244" y="16167"/>
                </a:lnTo>
                <a:lnTo>
                  <a:pt x="62826" y="22237"/>
                </a:lnTo>
                <a:lnTo>
                  <a:pt x="65125" y="26466"/>
                </a:lnTo>
                <a:lnTo>
                  <a:pt x="65913" y="31876"/>
                </a:lnTo>
                <a:lnTo>
                  <a:pt x="83337" y="29489"/>
                </a:lnTo>
                <a:lnTo>
                  <a:pt x="82207" y="22694"/>
                </a:lnTo>
                <a:lnTo>
                  <a:pt x="80162" y="17271"/>
                </a:lnTo>
                <a:lnTo>
                  <a:pt x="78250" y="14655"/>
                </a:lnTo>
                <a:close/>
              </a:path>
              <a:path w="528320" h="109855">
                <a:moveTo>
                  <a:pt x="152387" y="0"/>
                </a:moveTo>
                <a:lnTo>
                  <a:pt x="116954" y="14655"/>
                </a:lnTo>
                <a:lnTo>
                  <a:pt x="103289" y="55816"/>
                </a:lnTo>
                <a:lnTo>
                  <a:pt x="104134" y="67922"/>
                </a:lnTo>
                <a:lnTo>
                  <a:pt x="124152" y="101871"/>
                </a:lnTo>
                <a:lnTo>
                  <a:pt x="153377" y="109854"/>
                </a:lnTo>
                <a:lnTo>
                  <a:pt x="162124" y="109299"/>
                </a:lnTo>
                <a:lnTo>
                  <a:pt x="189530" y="95211"/>
                </a:lnTo>
                <a:lnTo>
                  <a:pt x="144703" y="95211"/>
                </a:lnTo>
                <a:lnTo>
                  <a:pt x="137375" y="92138"/>
                </a:lnTo>
                <a:lnTo>
                  <a:pt x="121704" y="59486"/>
                </a:lnTo>
                <a:lnTo>
                  <a:pt x="200088" y="59486"/>
                </a:lnTo>
                <a:lnTo>
                  <a:pt x="200190" y="54736"/>
                </a:lnTo>
                <a:lnTo>
                  <a:pt x="199516" y="44830"/>
                </a:lnTo>
                <a:lnTo>
                  <a:pt x="122694" y="44830"/>
                </a:lnTo>
                <a:lnTo>
                  <a:pt x="123291" y="35661"/>
                </a:lnTo>
                <a:lnTo>
                  <a:pt x="126377" y="28346"/>
                </a:lnTo>
                <a:lnTo>
                  <a:pt x="137528" y="17386"/>
                </a:lnTo>
                <a:lnTo>
                  <a:pt x="144399" y="14655"/>
                </a:lnTo>
                <a:lnTo>
                  <a:pt x="187054" y="14655"/>
                </a:lnTo>
                <a:lnTo>
                  <a:pt x="186829" y="14350"/>
                </a:lnTo>
                <a:lnTo>
                  <a:pt x="179662" y="8074"/>
                </a:lnTo>
                <a:lnTo>
                  <a:pt x="171532" y="3589"/>
                </a:lnTo>
                <a:lnTo>
                  <a:pt x="162440" y="897"/>
                </a:lnTo>
                <a:lnTo>
                  <a:pt x="152387" y="0"/>
                </a:lnTo>
                <a:close/>
              </a:path>
              <a:path w="528320" h="109855">
                <a:moveTo>
                  <a:pt x="181190" y="73634"/>
                </a:moveTo>
                <a:lnTo>
                  <a:pt x="178485" y="81152"/>
                </a:lnTo>
                <a:lnTo>
                  <a:pt x="174815" y="86639"/>
                </a:lnTo>
                <a:lnTo>
                  <a:pt x="165582" y="93497"/>
                </a:lnTo>
                <a:lnTo>
                  <a:pt x="160007" y="95211"/>
                </a:lnTo>
                <a:lnTo>
                  <a:pt x="189530" y="95211"/>
                </a:lnTo>
                <a:lnTo>
                  <a:pt x="193381" y="90235"/>
                </a:lnTo>
                <a:lnTo>
                  <a:pt x="196949" y="83523"/>
                </a:lnTo>
                <a:lnTo>
                  <a:pt x="199593" y="75907"/>
                </a:lnTo>
                <a:lnTo>
                  <a:pt x="181190" y="73634"/>
                </a:lnTo>
                <a:close/>
              </a:path>
              <a:path w="528320" h="109855">
                <a:moveTo>
                  <a:pt x="187054" y="14655"/>
                </a:moveTo>
                <a:lnTo>
                  <a:pt x="161620" y="14655"/>
                </a:lnTo>
                <a:lnTo>
                  <a:pt x="168973" y="18084"/>
                </a:lnTo>
                <a:lnTo>
                  <a:pt x="174650" y="24942"/>
                </a:lnTo>
                <a:lnTo>
                  <a:pt x="178346" y="29362"/>
                </a:lnTo>
                <a:lnTo>
                  <a:pt x="180594" y="35991"/>
                </a:lnTo>
                <a:lnTo>
                  <a:pt x="181381" y="44830"/>
                </a:lnTo>
                <a:lnTo>
                  <a:pt x="199516" y="44830"/>
                </a:lnTo>
                <a:lnTo>
                  <a:pt x="199354" y="42449"/>
                </a:lnTo>
                <a:lnTo>
                  <a:pt x="196848" y="31624"/>
                </a:lnTo>
                <a:lnTo>
                  <a:pt x="192673" y="22259"/>
                </a:lnTo>
                <a:lnTo>
                  <a:pt x="187054" y="14655"/>
                </a:lnTo>
                <a:close/>
              </a:path>
              <a:path w="528320" h="109855">
                <a:moveTo>
                  <a:pt x="238048" y="2374"/>
                </a:moveTo>
                <a:lnTo>
                  <a:pt x="222008" y="2374"/>
                </a:lnTo>
                <a:lnTo>
                  <a:pt x="222008" y="107480"/>
                </a:lnTo>
                <a:lnTo>
                  <a:pt x="239826" y="107480"/>
                </a:lnTo>
                <a:lnTo>
                  <a:pt x="239826" y="50076"/>
                </a:lnTo>
                <a:lnTo>
                  <a:pt x="240343" y="40796"/>
                </a:lnTo>
                <a:lnTo>
                  <a:pt x="255042" y="17322"/>
                </a:lnTo>
                <a:lnTo>
                  <a:pt x="238048" y="17322"/>
                </a:lnTo>
                <a:lnTo>
                  <a:pt x="238048" y="2374"/>
                </a:lnTo>
                <a:close/>
              </a:path>
              <a:path w="528320" h="109855">
                <a:moveTo>
                  <a:pt x="303085" y="15443"/>
                </a:moveTo>
                <a:lnTo>
                  <a:pt x="272491" y="15443"/>
                </a:lnTo>
                <a:lnTo>
                  <a:pt x="276618" y="16509"/>
                </a:lnTo>
                <a:lnTo>
                  <a:pt x="283679" y="20802"/>
                </a:lnTo>
                <a:lnTo>
                  <a:pt x="286143" y="23672"/>
                </a:lnTo>
                <a:lnTo>
                  <a:pt x="288912" y="30860"/>
                </a:lnTo>
                <a:lnTo>
                  <a:pt x="289610" y="36296"/>
                </a:lnTo>
                <a:lnTo>
                  <a:pt x="289610" y="107480"/>
                </a:lnTo>
                <a:lnTo>
                  <a:pt x="307416" y="107480"/>
                </a:lnTo>
                <a:lnTo>
                  <a:pt x="307331" y="33134"/>
                </a:lnTo>
                <a:lnTo>
                  <a:pt x="303530" y="16065"/>
                </a:lnTo>
                <a:lnTo>
                  <a:pt x="303085" y="15443"/>
                </a:lnTo>
                <a:close/>
              </a:path>
              <a:path w="528320" h="109855">
                <a:moveTo>
                  <a:pt x="277825" y="0"/>
                </a:moveTo>
                <a:lnTo>
                  <a:pt x="271500" y="0"/>
                </a:lnTo>
                <a:lnTo>
                  <a:pt x="261201" y="1083"/>
                </a:lnTo>
                <a:lnTo>
                  <a:pt x="252193" y="4332"/>
                </a:lnTo>
                <a:lnTo>
                  <a:pt x="244475" y="9745"/>
                </a:lnTo>
                <a:lnTo>
                  <a:pt x="238048" y="17322"/>
                </a:lnTo>
                <a:lnTo>
                  <a:pt x="255042" y="17322"/>
                </a:lnTo>
                <a:lnTo>
                  <a:pt x="260146" y="15443"/>
                </a:lnTo>
                <a:lnTo>
                  <a:pt x="303085" y="15443"/>
                </a:lnTo>
                <a:lnTo>
                  <a:pt x="298246" y="8674"/>
                </a:lnTo>
                <a:lnTo>
                  <a:pt x="294271" y="5689"/>
                </a:lnTo>
                <a:lnTo>
                  <a:pt x="283654" y="1142"/>
                </a:lnTo>
                <a:lnTo>
                  <a:pt x="277825" y="0"/>
                </a:lnTo>
                <a:close/>
              </a:path>
              <a:path w="528320" h="109855">
                <a:moveTo>
                  <a:pt x="345274" y="73342"/>
                </a:moveTo>
                <a:lnTo>
                  <a:pt x="327660" y="76111"/>
                </a:lnTo>
                <a:lnTo>
                  <a:pt x="329631" y="83959"/>
                </a:lnTo>
                <a:lnTo>
                  <a:pt x="332573" y="90781"/>
                </a:lnTo>
                <a:lnTo>
                  <a:pt x="372592" y="109854"/>
                </a:lnTo>
                <a:lnTo>
                  <a:pt x="380834" y="109854"/>
                </a:lnTo>
                <a:lnTo>
                  <a:pt x="388226" y="108419"/>
                </a:lnTo>
                <a:lnTo>
                  <a:pt x="401294" y="102679"/>
                </a:lnTo>
                <a:lnTo>
                  <a:pt x="406298" y="98628"/>
                </a:lnTo>
                <a:lnTo>
                  <a:pt x="408552" y="95211"/>
                </a:lnTo>
                <a:lnTo>
                  <a:pt x="364375" y="95211"/>
                </a:lnTo>
                <a:lnTo>
                  <a:pt x="358063" y="93332"/>
                </a:lnTo>
                <a:lnTo>
                  <a:pt x="349021" y="85813"/>
                </a:lnTo>
                <a:lnTo>
                  <a:pt x="346265" y="80403"/>
                </a:lnTo>
                <a:lnTo>
                  <a:pt x="345274" y="73342"/>
                </a:lnTo>
                <a:close/>
              </a:path>
              <a:path w="528320" h="109855">
                <a:moveTo>
                  <a:pt x="377571" y="0"/>
                </a:moveTo>
                <a:lnTo>
                  <a:pt x="363855" y="0"/>
                </a:lnTo>
                <a:lnTo>
                  <a:pt x="358724" y="711"/>
                </a:lnTo>
                <a:lnTo>
                  <a:pt x="349148" y="3543"/>
                </a:lnTo>
                <a:lnTo>
                  <a:pt x="345376" y="5283"/>
                </a:lnTo>
                <a:lnTo>
                  <a:pt x="342607" y="7327"/>
                </a:lnTo>
                <a:lnTo>
                  <a:pt x="338912" y="9969"/>
                </a:lnTo>
                <a:lnTo>
                  <a:pt x="335991" y="13284"/>
                </a:lnTo>
                <a:lnTo>
                  <a:pt x="331698" y="21259"/>
                </a:lnTo>
                <a:lnTo>
                  <a:pt x="330631" y="25603"/>
                </a:lnTo>
                <a:lnTo>
                  <a:pt x="330631" y="35432"/>
                </a:lnTo>
                <a:lnTo>
                  <a:pt x="364140" y="60560"/>
                </a:lnTo>
                <a:lnTo>
                  <a:pt x="382879" y="65392"/>
                </a:lnTo>
                <a:lnTo>
                  <a:pt x="388950" y="67398"/>
                </a:lnTo>
                <a:lnTo>
                  <a:pt x="391401" y="68986"/>
                </a:lnTo>
                <a:lnTo>
                  <a:pt x="394893" y="71297"/>
                </a:lnTo>
                <a:lnTo>
                  <a:pt x="396646" y="74460"/>
                </a:lnTo>
                <a:lnTo>
                  <a:pt x="396646" y="82969"/>
                </a:lnTo>
                <a:lnTo>
                  <a:pt x="394665" y="86880"/>
                </a:lnTo>
                <a:lnTo>
                  <a:pt x="386740" y="93548"/>
                </a:lnTo>
                <a:lnTo>
                  <a:pt x="380669" y="95211"/>
                </a:lnTo>
                <a:lnTo>
                  <a:pt x="408552" y="95211"/>
                </a:lnTo>
                <a:lnTo>
                  <a:pt x="413219" y="88137"/>
                </a:lnTo>
                <a:lnTo>
                  <a:pt x="414947" y="82549"/>
                </a:lnTo>
                <a:lnTo>
                  <a:pt x="414947" y="70535"/>
                </a:lnTo>
                <a:lnTo>
                  <a:pt x="381329" y="46161"/>
                </a:lnTo>
                <a:lnTo>
                  <a:pt x="363880" y="41376"/>
                </a:lnTo>
                <a:lnTo>
                  <a:pt x="358635" y="39852"/>
                </a:lnTo>
                <a:lnTo>
                  <a:pt x="356857" y="39192"/>
                </a:lnTo>
                <a:lnTo>
                  <a:pt x="353758" y="37947"/>
                </a:lnTo>
                <a:lnTo>
                  <a:pt x="351472" y="36360"/>
                </a:lnTo>
                <a:lnTo>
                  <a:pt x="350024" y="34442"/>
                </a:lnTo>
                <a:lnTo>
                  <a:pt x="348576" y="32600"/>
                </a:lnTo>
                <a:lnTo>
                  <a:pt x="347853" y="30518"/>
                </a:lnTo>
                <a:lnTo>
                  <a:pt x="347853" y="24574"/>
                </a:lnTo>
                <a:lnTo>
                  <a:pt x="349592" y="21412"/>
                </a:lnTo>
                <a:lnTo>
                  <a:pt x="356590" y="16001"/>
                </a:lnTo>
                <a:lnTo>
                  <a:pt x="362432" y="14655"/>
                </a:lnTo>
                <a:lnTo>
                  <a:pt x="405910" y="14655"/>
                </a:lnTo>
                <a:lnTo>
                  <a:pt x="401891" y="9156"/>
                </a:lnTo>
                <a:lnTo>
                  <a:pt x="397281" y="5943"/>
                </a:lnTo>
                <a:lnTo>
                  <a:pt x="384810" y="1193"/>
                </a:lnTo>
                <a:lnTo>
                  <a:pt x="377571" y="0"/>
                </a:lnTo>
                <a:close/>
              </a:path>
              <a:path w="528320" h="109855">
                <a:moveTo>
                  <a:pt x="405910" y="14655"/>
                </a:moveTo>
                <a:lnTo>
                  <a:pt x="377545" y="14655"/>
                </a:lnTo>
                <a:lnTo>
                  <a:pt x="382905" y="16167"/>
                </a:lnTo>
                <a:lnTo>
                  <a:pt x="390486" y="22237"/>
                </a:lnTo>
                <a:lnTo>
                  <a:pt x="392785" y="26466"/>
                </a:lnTo>
                <a:lnTo>
                  <a:pt x="393573" y="31876"/>
                </a:lnTo>
                <a:lnTo>
                  <a:pt x="410997" y="29489"/>
                </a:lnTo>
                <a:lnTo>
                  <a:pt x="409867" y="22694"/>
                </a:lnTo>
                <a:lnTo>
                  <a:pt x="407822" y="17271"/>
                </a:lnTo>
                <a:lnTo>
                  <a:pt x="405910" y="14655"/>
                </a:lnTo>
                <a:close/>
              </a:path>
              <a:path w="528320" h="109855">
                <a:moveTo>
                  <a:pt x="480047" y="0"/>
                </a:moveTo>
                <a:lnTo>
                  <a:pt x="444614" y="14655"/>
                </a:lnTo>
                <a:lnTo>
                  <a:pt x="430961" y="55816"/>
                </a:lnTo>
                <a:lnTo>
                  <a:pt x="431804" y="67922"/>
                </a:lnTo>
                <a:lnTo>
                  <a:pt x="451812" y="101871"/>
                </a:lnTo>
                <a:lnTo>
                  <a:pt x="481037" y="109854"/>
                </a:lnTo>
                <a:lnTo>
                  <a:pt x="489784" y="109299"/>
                </a:lnTo>
                <a:lnTo>
                  <a:pt x="517190" y="95211"/>
                </a:lnTo>
                <a:lnTo>
                  <a:pt x="472363" y="95211"/>
                </a:lnTo>
                <a:lnTo>
                  <a:pt x="465035" y="92138"/>
                </a:lnTo>
                <a:lnTo>
                  <a:pt x="449364" y="59486"/>
                </a:lnTo>
                <a:lnTo>
                  <a:pt x="527748" y="59486"/>
                </a:lnTo>
                <a:lnTo>
                  <a:pt x="527850" y="54736"/>
                </a:lnTo>
                <a:lnTo>
                  <a:pt x="527176" y="44830"/>
                </a:lnTo>
                <a:lnTo>
                  <a:pt x="450354" y="44830"/>
                </a:lnTo>
                <a:lnTo>
                  <a:pt x="450951" y="35661"/>
                </a:lnTo>
                <a:lnTo>
                  <a:pt x="454037" y="28346"/>
                </a:lnTo>
                <a:lnTo>
                  <a:pt x="465188" y="17386"/>
                </a:lnTo>
                <a:lnTo>
                  <a:pt x="472059" y="14655"/>
                </a:lnTo>
                <a:lnTo>
                  <a:pt x="514714" y="14655"/>
                </a:lnTo>
                <a:lnTo>
                  <a:pt x="514489" y="14350"/>
                </a:lnTo>
                <a:lnTo>
                  <a:pt x="507322" y="8074"/>
                </a:lnTo>
                <a:lnTo>
                  <a:pt x="499192" y="3589"/>
                </a:lnTo>
                <a:lnTo>
                  <a:pt x="490100" y="897"/>
                </a:lnTo>
                <a:lnTo>
                  <a:pt x="480047" y="0"/>
                </a:lnTo>
                <a:close/>
              </a:path>
              <a:path w="528320" h="109855">
                <a:moveTo>
                  <a:pt x="508850" y="73634"/>
                </a:moveTo>
                <a:lnTo>
                  <a:pt x="506145" y="81152"/>
                </a:lnTo>
                <a:lnTo>
                  <a:pt x="502475" y="86639"/>
                </a:lnTo>
                <a:lnTo>
                  <a:pt x="493242" y="93497"/>
                </a:lnTo>
                <a:lnTo>
                  <a:pt x="487667" y="95211"/>
                </a:lnTo>
                <a:lnTo>
                  <a:pt x="517190" y="95211"/>
                </a:lnTo>
                <a:lnTo>
                  <a:pt x="521041" y="90235"/>
                </a:lnTo>
                <a:lnTo>
                  <a:pt x="524609" y="83523"/>
                </a:lnTo>
                <a:lnTo>
                  <a:pt x="527253" y="75907"/>
                </a:lnTo>
                <a:lnTo>
                  <a:pt x="508850" y="73634"/>
                </a:lnTo>
                <a:close/>
              </a:path>
              <a:path w="528320" h="109855">
                <a:moveTo>
                  <a:pt x="514714" y="14655"/>
                </a:moveTo>
                <a:lnTo>
                  <a:pt x="489280" y="14655"/>
                </a:lnTo>
                <a:lnTo>
                  <a:pt x="496633" y="18084"/>
                </a:lnTo>
                <a:lnTo>
                  <a:pt x="502310" y="24942"/>
                </a:lnTo>
                <a:lnTo>
                  <a:pt x="506006" y="29362"/>
                </a:lnTo>
                <a:lnTo>
                  <a:pt x="508254" y="35991"/>
                </a:lnTo>
                <a:lnTo>
                  <a:pt x="509041" y="44830"/>
                </a:lnTo>
                <a:lnTo>
                  <a:pt x="527176" y="44830"/>
                </a:lnTo>
                <a:lnTo>
                  <a:pt x="527014" y="42449"/>
                </a:lnTo>
                <a:lnTo>
                  <a:pt x="524508" y="31624"/>
                </a:lnTo>
                <a:lnTo>
                  <a:pt x="520333" y="22259"/>
                </a:lnTo>
                <a:lnTo>
                  <a:pt x="514714" y="14655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39177" y="2772930"/>
            <a:ext cx="169392" cy="1499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861566" y="2778658"/>
            <a:ext cx="475615" cy="170815"/>
          </a:xfrm>
          <a:custGeom>
            <a:avLst/>
            <a:gdLst/>
            <a:ahLst/>
            <a:cxnLst/>
            <a:rect l="l" t="t" r="r" b="b"/>
            <a:pathLst>
              <a:path w="475615" h="170814">
                <a:moveTo>
                  <a:pt x="30772" y="50584"/>
                </a:moveTo>
                <a:lnTo>
                  <a:pt x="13068" y="50584"/>
                </a:lnTo>
                <a:lnTo>
                  <a:pt x="13068" y="121742"/>
                </a:lnTo>
                <a:lnTo>
                  <a:pt x="31343" y="143217"/>
                </a:lnTo>
                <a:lnTo>
                  <a:pt x="41757" y="143217"/>
                </a:lnTo>
                <a:lnTo>
                  <a:pt x="46253" y="142684"/>
                </a:lnTo>
                <a:lnTo>
                  <a:pt x="51269" y="141630"/>
                </a:lnTo>
                <a:lnTo>
                  <a:pt x="48806" y="126593"/>
                </a:lnTo>
                <a:lnTo>
                  <a:pt x="38239" y="126593"/>
                </a:lnTo>
                <a:lnTo>
                  <a:pt x="36207" y="126161"/>
                </a:lnTo>
                <a:lnTo>
                  <a:pt x="33362" y="124447"/>
                </a:lnTo>
                <a:lnTo>
                  <a:pt x="32346" y="123291"/>
                </a:lnTo>
                <a:lnTo>
                  <a:pt x="31089" y="120383"/>
                </a:lnTo>
                <a:lnTo>
                  <a:pt x="30772" y="117119"/>
                </a:lnTo>
                <a:lnTo>
                  <a:pt x="30772" y="50584"/>
                </a:lnTo>
                <a:close/>
              </a:path>
              <a:path w="475615" h="170814">
                <a:moveTo>
                  <a:pt x="48691" y="125895"/>
                </a:moveTo>
                <a:lnTo>
                  <a:pt x="45453" y="126352"/>
                </a:lnTo>
                <a:lnTo>
                  <a:pt x="42849" y="126593"/>
                </a:lnTo>
                <a:lnTo>
                  <a:pt x="48806" y="126593"/>
                </a:lnTo>
                <a:lnTo>
                  <a:pt x="48691" y="125895"/>
                </a:lnTo>
                <a:close/>
              </a:path>
              <a:path w="475615" h="170814">
                <a:moveTo>
                  <a:pt x="48691" y="36728"/>
                </a:moveTo>
                <a:lnTo>
                  <a:pt x="0" y="36728"/>
                </a:lnTo>
                <a:lnTo>
                  <a:pt x="0" y="50584"/>
                </a:lnTo>
                <a:lnTo>
                  <a:pt x="48691" y="50584"/>
                </a:lnTo>
                <a:lnTo>
                  <a:pt x="48691" y="36728"/>
                </a:lnTo>
                <a:close/>
              </a:path>
              <a:path w="475615" h="170814">
                <a:moveTo>
                  <a:pt x="30772" y="0"/>
                </a:moveTo>
                <a:lnTo>
                  <a:pt x="13068" y="10693"/>
                </a:lnTo>
                <a:lnTo>
                  <a:pt x="13068" y="36728"/>
                </a:lnTo>
                <a:lnTo>
                  <a:pt x="30772" y="36728"/>
                </a:lnTo>
                <a:lnTo>
                  <a:pt x="30772" y="0"/>
                </a:lnTo>
                <a:close/>
              </a:path>
              <a:path w="475615" h="170814">
                <a:moveTo>
                  <a:pt x="147701" y="49098"/>
                </a:moveTo>
                <a:lnTo>
                  <a:pt x="117017" y="49098"/>
                </a:lnTo>
                <a:lnTo>
                  <a:pt x="123786" y="51104"/>
                </a:lnTo>
                <a:lnTo>
                  <a:pt x="131698" y="58102"/>
                </a:lnTo>
                <a:lnTo>
                  <a:pt x="133388" y="63207"/>
                </a:lnTo>
                <a:lnTo>
                  <a:pt x="133286" y="75120"/>
                </a:lnTo>
                <a:lnTo>
                  <a:pt x="127478" y="76839"/>
                </a:lnTo>
                <a:lnTo>
                  <a:pt x="120246" y="78435"/>
                </a:lnTo>
                <a:lnTo>
                  <a:pt x="111590" y="79906"/>
                </a:lnTo>
                <a:lnTo>
                  <a:pt x="101511" y="81254"/>
                </a:lnTo>
                <a:lnTo>
                  <a:pt x="94462" y="82118"/>
                </a:lnTo>
                <a:lnTo>
                  <a:pt x="89179" y="83007"/>
                </a:lnTo>
                <a:lnTo>
                  <a:pt x="60147" y="108966"/>
                </a:lnTo>
                <a:lnTo>
                  <a:pt x="60147" y="122897"/>
                </a:lnTo>
                <a:lnTo>
                  <a:pt x="96075" y="144208"/>
                </a:lnTo>
                <a:lnTo>
                  <a:pt x="103073" y="144208"/>
                </a:lnTo>
                <a:lnTo>
                  <a:pt x="109613" y="143052"/>
                </a:lnTo>
                <a:lnTo>
                  <a:pt x="121818" y="138430"/>
                </a:lnTo>
                <a:lnTo>
                  <a:pt x="128168" y="134467"/>
                </a:lnTo>
                <a:lnTo>
                  <a:pt x="133140" y="130251"/>
                </a:lnTo>
                <a:lnTo>
                  <a:pt x="93395" y="130251"/>
                </a:lnTo>
                <a:lnTo>
                  <a:pt x="88137" y="128663"/>
                </a:lnTo>
                <a:lnTo>
                  <a:pt x="80949" y="122326"/>
                </a:lnTo>
                <a:lnTo>
                  <a:pt x="79268" y="118643"/>
                </a:lnTo>
                <a:lnTo>
                  <a:pt x="79146" y="110515"/>
                </a:lnTo>
                <a:lnTo>
                  <a:pt x="79971" y="107696"/>
                </a:lnTo>
                <a:lnTo>
                  <a:pt x="104190" y="95808"/>
                </a:lnTo>
                <a:lnTo>
                  <a:pt x="113282" y="94346"/>
                </a:lnTo>
                <a:lnTo>
                  <a:pt x="121162" y="92738"/>
                </a:lnTo>
                <a:lnTo>
                  <a:pt x="127831" y="90983"/>
                </a:lnTo>
                <a:lnTo>
                  <a:pt x="133286" y="89077"/>
                </a:lnTo>
                <a:lnTo>
                  <a:pt x="151295" y="89077"/>
                </a:lnTo>
                <a:lnTo>
                  <a:pt x="151295" y="66116"/>
                </a:lnTo>
                <a:lnTo>
                  <a:pt x="151002" y="60642"/>
                </a:lnTo>
                <a:lnTo>
                  <a:pt x="150406" y="57607"/>
                </a:lnTo>
                <a:lnTo>
                  <a:pt x="149351" y="52717"/>
                </a:lnTo>
                <a:lnTo>
                  <a:pt x="147701" y="49098"/>
                </a:lnTo>
                <a:close/>
              </a:path>
              <a:path w="475615" h="170814">
                <a:moveTo>
                  <a:pt x="152399" y="128866"/>
                </a:moveTo>
                <a:lnTo>
                  <a:pt x="134772" y="128866"/>
                </a:lnTo>
                <a:lnTo>
                  <a:pt x="135293" y="133807"/>
                </a:lnTo>
                <a:lnTo>
                  <a:pt x="136486" y="138137"/>
                </a:lnTo>
                <a:lnTo>
                  <a:pt x="138328" y="141833"/>
                </a:lnTo>
                <a:lnTo>
                  <a:pt x="156933" y="141833"/>
                </a:lnTo>
                <a:lnTo>
                  <a:pt x="154698" y="137807"/>
                </a:lnTo>
                <a:lnTo>
                  <a:pt x="153200" y="133604"/>
                </a:lnTo>
                <a:lnTo>
                  <a:pt x="152438" y="129209"/>
                </a:lnTo>
                <a:lnTo>
                  <a:pt x="152399" y="128866"/>
                </a:lnTo>
                <a:close/>
              </a:path>
              <a:path w="475615" h="170814">
                <a:moveTo>
                  <a:pt x="151295" y="89077"/>
                </a:moveTo>
                <a:lnTo>
                  <a:pt x="133286" y="89077"/>
                </a:lnTo>
                <a:lnTo>
                  <a:pt x="133286" y="103466"/>
                </a:lnTo>
                <a:lnTo>
                  <a:pt x="132333" y="109397"/>
                </a:lnTo>
                <a:lnTo>
                  <a:pt x="127914" y="118643"/>
                </a:lnTo>
                <a:lnTo>
                  <a:pt x="123977" y="122745"/>
                </a:lnTo>
                <a:lnTo>
                  <a:pt x="113296" y="128752"/>
                </a:lnTo>
                <a:lnTo>
                  <a:pt x="107187" y="130251"/>
                </a:lnTo>
                <a:lnTo>
                  <a:pt x="133140" y="130251"/>
                </a:lnTo>
                <a:lnTo>
                  <a:pt x="134772" y="128866"/>
                </a:lnTo>
                <a:lnTo>
                  <a:pt x="152399" y="128866"/>
                </a:lnTo>
                <a:lnTo>
                  <a:pt x="151938" y="124780"/>
                </a:lnTo>
                <a:lnTo>
                  <a:pt x="151580" y="118067"/>
                </a:lnTo>
                <a:lnTo>
                  <a:pt x="151400" y="110515"/>
                </a:lnTo>
                <a:lnTo>
                  <a:pt x="151295" y="89077"/>
                </a:lnTo>
                <a:close/>
              </a:path>
              <a:path w="475615" h="170814">
                <a:moveTo>
                  <a:pt x="119595" y="34353"/>
                </a:moveTo>
                <a:lnTo>
                  <a:pt x="101587" y="34353"/>
                </a:lnTo>
                <a:lnTo>
                  <a:pt x="93637" y="35585"/>
                </a:lnTo>
                <a:lnTo>
                  <a:pt x="63220" y="66713"/>
                </a:lnTo>
                <a:lnTo>
                  <a:pt x="80632" y="69088"/>
                </a:lnTo>
                <a:lnTo>
                  <a:pt x="82549" y="61633"/>
                </a:lnTo>
                <a:lnTo>
                  <a:pt x="85496" y="56438"/>
                </a:lnTo>
                <a:lnTo>
                  <a:pt x="93484" y="50558"/>
                </a:lnTo>
                <a:lnTo>
                  <a:pt x="99669" y="49098"/>
                </a:lnTo>
                <a:lnTo>
                  <a:pt x="147701" y="49098"/>
                </a:lnTo>
                <a:lnTo>
                  <a:pt x="147510" y="48679"/>
                </a:lnTo>
                <a:lnTo>
                  <a:pt x="142227" y="42278"/>
                </a:lnTo>
                <a:lnTo>
                  <a:pt x="138099" y="39624"/>
                </a:lnTo>
                <a:lnTo>
                  <a:pt x="126885" y="35407"/>
                </a:lnTo>
                <a:lnTo>
                  <a:pt x="119595" y="34353"/>
                </a:lnTo>
                <a:close/>
              </a:path>
              <a:path w="475615" h="170814">
                <a:moveTo>
                  <a:pt x="189445" y="107683"/>
                </a:moveTo>
                <a:lnTo>
                  <a:pt x="171830" y="110451"/>
                </a:lnTo>
                <a:lnTo>
                  <a:pt x="173802" y="118302"/>
                </a:lnTo>
                <a:lnTo>
                  <a:pt x="176745" y="125128"/>
                </a:lnTo>
                <a:lnTo>
                  <a:pt x="216763" y="144208"/>
                </a:lnTo>
                <a:lnTo>
                  <a:pt x="225018" y="144208"/>
                </a:lnTo>
                <a:lnTo>
                  <a:pt x="232409" y="142773"/>
                </a:lnTo>
                <a:lnTo>
                  <a:pt x="245465" y="137033"/>
                </a:lnTo>
                <a:lnTo>
                  <a:pt x="250469" y="132969"/>
                </a:lnTo>
                <a:lnTo>
                  <a:pt x="252723" y="129552"/>
                </a:lnTo>
                <a:lnTo>
                  <a:pt x="208546" y="129552"/>
                </a:lnTo>
                <a:lnTo>
                  <a:pt x="202234" y="127673"/>
                </a:lnTo>
                <a:lnTo>
                  <a:pt x="193192" y="120154"/>
                </a:lnTo>
                <a:lnTo>
                  <a:pt x="190436" y="114744"/>
                </a:lnTo>
                <a:lnTo>
                  <a:pt x="189445" y="107683"/>
                </a:lnTo>
                <a:close/>
              </a:path>
              <a:path w="475615" h="170814">
                <a:moveTo>
                  <a:pt x="221754" y="34353"/>
                </a:moveTo>
                <a:lnTo>
                  <a:pt x="208025" y="34353"/>
                </a:lnTo>
                <a:lnTo>
                  <a:pt x="202895" y="35052"/>
                </a:lnTo>
                <a:lnTo>
                  <a:pt x="193332" y="37896"/>
                </a:lnTo>
                <a:lnTo>
                  <a:pt x="189547" y="39624"/>
                </a:lnTo>
                <a:lnTo>
                  <a:pt x="186778" y="41668"/>
                </a:lnTo>
                <a:lnTo>
                  <a:pt x="183083" y="44310"/>
                </a:lnTo>
                <a:lnTo>
                  <a:pt x="180162" y="47625"/>
                </a:lnTo>
                <a:lnTo>
                  <a:pt x="175869" y="55613"/>
                </a:lnTo>
                <a:lnTo>
                  <a:pt x="174802" y="59944"/>
                </a:lnTo>
                <a:lnTo>
                  <a:pt x="174802" y="69773"/>
                </a:lnTo>
                <a:lnTo>
                  <a:pt x="208311" y="94901"/>
                </a:lnTo>
                <a:lnTo>
                  <a:pt x="227063" y="99733"/>
                </a:lnTo>
                <a:lnTo>
                  <a:pt x="233133" y="101752"/>
                </a:lnTo>
                <a:lnTo>
                  <a:pt x="235572" y="103327"/>
                </a:lnTo>
                <a:lnTo>
                  <a:pt x="239064" y="105638"/>
                </a:lnTo>
                <a:lnTo>
                  <a:pt x="240817" y="108800"/>
                </a:lnTo>
                <a:lnTo>
                  <a:pt x="240817" y="117322"/>
                </a:lnTo>
                <a:lnTo>
                  <a:pt x="238836" y="121221"/>
                </a:lnTo>
                <a:lnTo>
                  <a:pt x="230924" y="127889"/>
                </a:lnTo>
                <a:lnTo>
                  <a:pt x="224853" y="129552"/>
                </a:lnTo>
                <a:lnTo>
                  <a:pt x="252723" y="129552"/>
                </a:lnTo>
                <a:lnTo>
                  <a:pt x="257390" y="122478"/>
                </a:lnTo>
                <a:lnTo>
                  <a:pt x="259130" y="116890"/>
                </a:lnTo>
                <a:lnTo>
                  <a:pt x="259130" y="104876"/>
                </a:lnTo>
                <a:lnTo>
                  <a:pt x="225505" y="80502"/>
                </a:lnTo>
                <a:lnTo>
                  <a:pt x="208064" y="75717"/>
                </a:lnTo>
                <a:lnTo>
                  <a:pt x="202806" y="74193"/>
                </a:lnTo>
                <a:lnTo>
                  <a:pt x="201028" y="73545"/>
                </a:lnTo>
                <a:lnTo>
                  <a:pt x="197929" y="72288"/>
                </a:lnTo>
                <a:lnTo>
                  <a:pt x="195656" y="70700"/>
                </a:lnTo>
                <a:lnTo>
                  <a:pt x="194195" y="68783"/>
                </a:lnTo>
                <a:lnTo>
                  <a:pt x="192747" y="66941"/>
                </a:lnTo>
                <a:lnTo>
                  <a:pt x="192023" y="64858"/>
                </a:lnTo>
                <a:lnTo>
                  <a:pt x="192023" y="58928"/>
                </a:lnTo>
                <a:lnTo>
                  <a:pt x="193776" y="55753"/>
                </a:lnTo>
                <a:lnTo>
                  <a:pt x="200761" y="50342"/>
                </a:lnTo>
                <a:lnTo>
                  <a:pt x="206603" y="48996"/>
                </a:lnTo>
                <a:lnTo>
                  <a:pt x="250090" y="48996"/>
                </a:lnTo>
                <a:lnTo>
                  <a:pt x="246062" y="43497"/>
                </a:lnTo>
                <a:lnTo>
                  <a:pt x="241465" y="40284"/>
                </a:lnTo>
                <a:lnTo>
                  <a:pt x="228993" y="35534"/>
                </a:lnTo>
                <a:lnTo>
                  <a:pt x="221754" y="34353"/>
                </a:lnTo>
                <a:close/>
              </a:path>
              <a:path w="475615" h="170814">
                <a:moveTo>
                  <a:pt x="250090" y="48996"/>
                </a:moveTo>
                <a:lnTo>
                  <a:pt x="221716" y="48996"/>
                </a:lnTo>
                <a:lnTo>
                  <a:pt x="227075" y="50507"/>
                </a:lnTo>
                <a:lnTo>
                  <a:pt x="234657" y="56578"/>
                </a:lnTo>
                <a:lnTo>
                  <a:pt x="236956" y="60807"/>
                </a:lnTo>
                <a:lnTo>
                  <a:pt x="237743" y="66217"/>
                </a:lnTo>
                <a:lnTo>
                  <a:pt x="255168" y="63842"/>
                </a:lnTo>
                <a:lnTo>
                  <a:pt x="254050" y="57048"/>
                </a:lnTo>
                <a:lnTo>
                  <a:pt x="252006" y="51612"/>
                </a:lnTo>
                <a:lnTo>
                  <a:pt x="250090" y="48996"/>
                </a:lnTo>
                <a:close/>
              </a:path>
              <a:path w="475615" h="170814">
                <a:moveTo>
                  <a:pt x="302044" y="50584"/>
                </a:moveTo>
                <a:lnTo>
                  <a:pt x="284340" y="50584"/>
                </a:lnTo>
                <a:lnTo>
                  <a:pt x="284340" y="121742"/>
                </a:lnTo>
                <a:lnTo>
                  <a:pt x="302615" y="143217"/>
                </a:lnTo>
                <a:lnTo>
                  <a:pt x="313042" y="143217"/>
                </a:lnTo>
                <a:lnTo>
                  <a:pt x="317525" y="142684"/>
                </a:lnTo>
                <a:lnTo>
                  <a:pt x="322541" y="141630"/>
                </a:lnTo>
                <a:lnTo>
                  <a:pt x="320078" y="126593"/>
                </a:lnTo>
                <a:lnTo>
                  <a:pt x="309511" y="126593"/>
                </a:lnTo>
                <a:lnTo>
                  <a:pt x="307479" y="126161"/>
                </a:lnTo>
                <a:lnTo>
                  <a:pt x="304634" y="124447"/>
                </a:lnTo>
                <a:lnTo>
                  <a:pt x="303618" y="123291"/>
                </a:lnTo>
                <a:lnTo>
                  <a:pt x="302361" y="120383"/>
                </a:lnTo>
                <a:lnTo>
                  <a:pt x="302044" y="117119"/>
                </a:lnTo>
                <a:lnTo>
                  <a:pt x="302044" y="50584"/>
                </a:lnTo>
                <a:close/>
              </a:path>
              <a:path w="475615" h="170814">
                <a:moveTo>
                  <a:pt x="319963" y="125895"/>
                </a:moveTo>
                <a:lnTo>
                  <a:pt x="316725" y="126352"/>
                </a:lnTo>
                <a:lnTo>
                  <a:pt x="314121" y="126593"/>
                </a:lnTo>
                <a:lnTo>
                  <a:pt x="320078" y="126593"/>
                </a:lnTo>
                <a:lnTo>
                  <a:pt x="319963" y="125895"/>
                </a:lnTo>
                <a:close/>
              </a:path>
              <a:path w="475615" h="170814">
                <a:moveTo>
                  <a:pt x="319963" y="36728"/>
                </a:moveTo>
                <a:lnTo>
                  <a:pt x="271271" y="36728"/>
                </a:lnTo>
                <a:lnTo>
                  <a:pt x="271271" y="50584"/>
                </a:lnTo>
                <a:lnTo>
                  <a:pt x="319963" y="50584"/>
                </a:lnTo>
                <a:lnTo>
                  <a:pt x="319963" y="36728"/>
                </a:lnTo>
                <a:close/>
              </a:path>
              <a:path w="475615" h="170814">
                <a:moveTo>
                  <a:pt x="302044" y="0"/>
                </a:moveTo>
                <a:lnTo>
                  <a:pt x="284340" y="10693"/>
                </a:lnTo>
                <a:lnTo>
                  <a:pt x="284340" y="36728"/>
                </a:lnTo>
                <a:lnTo>
                  <a:pt x="302044" y="36728"/>
                </a:lnTo>
                <a:lnTo>
                  <a:pt x="302044" y="0"/>
                </a:lnTo>
                <a:close/>
              </a:path>
              <a:path w="475615" h="170814">
                <a:moveTo>
                  <a:pt x="380606" y="34353"/>
                </a:moveTo>
                <a:lnTo>
                  <a:pt x="345173" y="48996"/>
                </a:lnTo>
                <a:lnTo>
                  <a:pt x="331520" y="90170"/>
                </a:lnTo>
                <a:lnTo>
                  <a:pt x="332364" y="102268"/>
                </a:lnTo>
                <a:lnTo>
                  <a:pt x="352384" y="136214"/>
                </a:lnTo>
                <a:lnTo>
                  <a:pt x="381596" y="144208"/>
                </a:lnTo>
                <a:lnTo>
                  <a:pt x="390343" y="143651"/>
                </a:lnTo>
                <a:lnTo>
                  <a:pt x="417757" y="129552"/>
                </a:lnTo>
                <a:lnTo>
                  <a:pt x="372922" y="129552"/>
                </a:lnTo>
                <a:lnTo>
                  <a:pt x="365594" y="126492"/>
                </a:lnTo>
                <a:lnTo>
                  <a:pt x="349923" y="93827"/>
                </a:lnTo>
                <a:lnTo>
                  <a:pt x="428307" y="93827"/>
                </a:lnTo>
                <a:lnTo>
                  <a:pt x="428409" y="89077"/>
                </a:lnTo>
                <a:lnTo>
                  <a:pt x="427736" y="79184"/>
                </a:lnTo>
                <a:lnTo>
                  <a:pt x="350913" y="79184"/>
                </a:lnTo>
                <a:lnTo>
                  <a:pt x="351510" y="70015"/>
                </a:lnTo>
                <a:lnTo>
                  <a:pt x="354596" y="62687"/>
                </a:lnTo>
                <a:lnTo>
                  <a:pt x="365747" y="51727"/>
                </a:lnTo>
                <a:lnTo>
                  <a:pt x="372617" y="48996"/>
                </a:lnTo>
                <a:lnTo>
                  <a:pt x="415273" y="48996"/>
                </a:lnTo>
                <a:lnTo>
                  <a:pt x="415048" y="48691"/>
                </a:lnTo>
                <a:lnTo>
                  <a:pt x="407888" y="42417"/>
                </a:lnTo>
                <a:lnTo>
                  <a:pt x="399761" y="37936"/>
                </a:lnTo>
                <a:lnTo>
                  <a:pt x="390667" y="35249"/>
                </a:lnTo>
                <a:lnTo>
                  <a:pt x="380606" y="34353"/>
                </a:lnTo>
                <a:close/>
              </a:path>
              <a:path w="475615" h="170814">
                <a:moveTo>
                  <a:pt x="409409" y="107975"/>
                </a:moveTo>
                <a:lnTo>
                  <a:pt x="406704" y="115506"/>
                </a:lnTo>
                <a:lnTo>
                  <a:pt x="403034" y="120980"/>
                </a:lnTo>
                <a:lnTo>
                  <a:pt x="393801" y="127838"/>
                </a:lnTo>
                <a:lnTo>
                  <a:pt x="388226" y="129552"/>
                </a:lnTo>
                <a:lnTo>
                  <a:pt x="417757" y="129552"/>
                </a:lnTo>
                <a:lnTo>
                  <a:pt x="421605" y="124587"/>
                </a:lnTo>
                <a:lnTo>
                  <a:pt x="425174" y="117876"/>
                </a:lnTo>
                <a:lnTo>
                  <a:pt x="427812" y="110261"/>
                </a:lnTo>
                <a:lnTo>
                  <a:pt x="409409" y="107975"/>
                </a:lnTo>
                <a:close/>
              </a:path>
              <a:path w="475615" h="170814">
                <a:moveTo>
                  <a:pt x="415273" y="48996"/>
                </a:moveTo>
                <a:lnTo>
                  <a:pt x="389839" y="48996"/>
                </a:lnTo>
                <a:lnTo>
                  <a:pt x="397205" y="52425"/>
                </a:lnTo>
                <a:lnTo>
                  <a:pt x="402869" y="59283"/>
                </a:lnTo>
                <a:lnTo>
                  <a:pt x="406565" y="63703"/>
                </a:lnTo>
                <a:lnTo>
                  <a:pt x="408812" y="70345"/>
                </a:lnTo>
                <a:lnTo>
                  <a:pt x="409600" y="79184"/>
                </a:lnTo>
                <a:lnTo>
                  <a:pt x="427736" y="79184"/>
                </a:lnTo>
                <a:lnTo>
                  <a:pt x="427573" y="76795"/>
                </a:lnTo>
                <a:lnTo>
                  <a:pt x="425067" y="65970"/>
                </a:lnTo>
                <a:lnTo>
                  <a:pt x="420892" y="56602"/>
                </a:lnTo>
                <a:lnTo>
                  <a:pt x="415273" y="48996"/>
                </a:lnTo>
                <a:close/>
              </a:path>
              <a:path w="475615" h="170814">
                <a:moveTo>
                  <a:pt x="475170" y="121539"/>
                </a:moveTo>
                <a:lnTo>
                  <a:pt x="454888" y="121539"/>
                </a:lnTo>
                <a:lnTo>
                  <a:pt x="454888" y="141833"/>
                </a:lnTo>
                <a:lnTo>
                  <a:pt x="464985" y="141833"/>
                </a:lnTo>
                <a:lnTo>
                  <a:pt x="464781" y="147828"/>
                </a:lnTo>
                <a:lnTo>
                  <a:pt x="463791" y="152438"/>
                </a:lnTo>
                <a:lnTo>
                  <a:pt x="460222" y="158838"/>
                </a:lnTo>
                <a:lnTo>
                  <a:pt x="457453" y="161264"/>
                </a:lnTo>
                <a:lnTo>
                  <a:pt x="453694" y="162915"/>
                </a:lnTo>
                <a:lnTo>
                  <a:pt x="458647" y="170535"/>
                </a:lnTo>
                <a:lnTo>
                  <a:pt x="464388" y="168021"/>
                </a:lnTo>
                <a:lnTo>
                  <a:pt x="468579" y="164477"/>
                </a:lnTo>
                <a:lnTo>
                  <a:pt x="473849" y="155308"/>
                </a:lnTo>
                <a:lnTo>
                  <a:pt x="475170" y="149288"/>
                </a:lnTo>
                <a:lnTo>
                  <a:pt x="475170" y="121539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417445" y="2775394"/>
            <a:ext cx="508000" cy="173990"/>
          </a:xfrm>
          <a:custGeom>
            <a:avLst/>
            <a:gdLst/>
            <a:ahLst/>
            <a:cxnLst/>
            <a:rect l="l" t="t" r="r" b="b"/>
            <a:pathLst>
              <a:path w="508000" h="173989">
                <a:moveTo>
                  <a:pt x="17614" y="110947"/>
                </a:moveTo>
                <a:lnTo>
                  <a:pt x="0" y="113715"/>
                </a:lnTo>
                <a:lnTo>
                  <a:pt x="1971" y="121564"/>
                </a:lnTo>
                <a:lnTo>
                  <a:pt x="4913" y="128385"/>
                </a:lnTo>
                <a:lnTo>
                  <a:pt x="44932" y="147459"/>
                </a:lnTo>
                <a:lnTo>
                  <a:pt x="53174" y="147459"/>
                </a:lnTo>
                <a:lnTo>
                  <a:pt x="60566" y="146024"/>
                </a:lnTo>
                <a:lnTo>
                  <a:pt x="73634" y="140284"/>
                </a:lnTo>
                <a:lnTo>
                  <a:pt x="78638" y="136232"/>
                </a:lnTo>
                <a:lnTo>
                  <a:pt x="80892" y="132816"/>
                </a:lnTo>
                <a:lnTo>
                  <a:pt x="36715" y="132816"/>
                </a:lnTo>
                <a:lnTo>
                  <a:pt x="30403" y="130937"/>
                </a:lnTo>
                <a:lnTo>
                  <a:pt x="21361" y="123418"/>
                </a:lnTo>
                <a:lnTo>
                  <a:pt x="18605" y="118008"/>
                </a:lnTo>
                <a:lnTo>
                  <a:pt x="17614" y="110947"/>
                </a:lnTo>
                <a:close/>
              </a:path>
              <a:path w="508000" h="173989">
                <a:moveTo>
                  <a:pt x="49911" y="37604"/>
                </a:moveTo>
                <a:lnTo>
                  <a:pt x="36195" y="37604"/>
                </a:lnTo>
                <a:lnTo>
                  <a:pt x="31064" y="38315"/>
                </a:lnTo>
                <a:lnTo>
                  <a:pt x="21488" y="41148"/>
                </a:lnTo>
                <a:lnTo>
                  <a:pt x="17716" y="42887"/>
                </a:lnTo>
                <a:lnTo>
                  <a:pt x="14947" y="44932"/>
                </a:lnTo>
                <a:lnTo>
                  <a:pt x="11252" y="47574"/>
                </a:lnTo>
                <a:lnTo>
                  <a:pt x="8331" y="50888"/>
                </a:lnTo>
                <a:lnTo>
                  <a:pt x="4038" y="58864"/>
                </a:lnTo>
                <a:lnTo>
                  <a:pt x="2971" y="63207"/>
                </a:lnTo>
                <a:lnTo>
                  <a:pt x="2971" y="73037"/>
                </a:lnTo>
                <a:lnTo>
                  <a:pt x="36480" y="98165"/>
                </a:lnTo>
                <a:lnTo>
                  <a:pt x="55219" y="102997"/>
                </a:lnTo>
                <a:lnTo>
                  <a:pt x="61290" y="105003"/>
                </a:lnTo>
                <a:lnTo>
                  <a:pt x="63741" y="106591"/>
                </a:lnTo>
                <a:lnTo>
                  <a:pt x="67233" y="108902"/>
                </a:lnTo>
                <a:lnTo>
                  <a:pt x="68986" y="112064"/>
                </a:lnTo>
                <a:lnTo>
                  <a:pt x="68986" y="120573"/>
                </a:lnTo>
                <a:lnTo>
                  <a:pt x="67005" y="124485"/>
                </a:lnTo>
                <a:lnTo>
                  <a:pt x="59080" y="131152"/>
                </a:lnTo>
                <a:lnTo>
                  <a:pt x="53009" y="132816"/>
                </a:lnTo>
                <a:lnTo>
                  <a:pt x="80892" y="132816"/>
                </a:lnTo>
                <a:lnTo>
                  <a:pt x="85559" y="125742"/>
                </a:lnTo>
                <a:lnTo>
                  <a:pt x="87287" y="120154"/>
                </a:lnTo>
                <a:lnTo>
                  <a:pt x="87287" y="108140"/>
                </a:lnTo>
                <a:lnTo>
                  <a:pt x="53669" y="83765"/>
                </a:lnTo>
                <a:lnTo>
                  <a:pt x="36220" y="78981"/>
                </a:lnTo>
                <a:lnTo>
                  <a:pt x="30975" y="77457"/>
                </a:lnTo>
                <a:lnTo>
                  <a:pt x="29197" y="76796"/>
                </a:lnTo>
                <a:lnTo>
                  <a:pt x="26098" y="75552"/>
                </a:lnTo>
                <a:lnTo>
                  <a:pt x="23812" y="73964"/>
                </a:lnTo>
                <a:lnTo>
                  <a:pt x="22364" y="72047"/>
                </a:lnTo>
                <a:lnTo>
                  <a:pt x="20916" y="70205"/>
                </a:lnTo>
                <a:lnTo>
                  <a:pt x="20193" y="68122"/>
                </a:lnTo>
                <a:lnTo>
                  <a:pt x="20193" y="62179"/>
                </a:lnTo>
                <a:lnTo>
                  <a:pt x="21932" y="59016"/>
                </a:lnTo>
                <a:lnTo>
                  <a:pt x="28930" y="53606"/>
                </a:lnTo>
                <a:lnTo>
                  <a:pt x="34772" y="52260"/>
                </a:lnTo>
                <a:lnTo>
                  <a:pt x="78250" y="52260"/>
                </a:lnTo>
                <a:lnTo>
                  <a:pt x="74231" y="46761"/>
                </a:lnTo>
                <a:lnTo>
                  <a:pt x="69621" y="43548"/>
                </a:lnTo>
                <a:lnTo>
                  <a:pt x="57150" y="38798"/>
                </a:lnTo>
                <a:lnTo>
                  <a:pt x="49911" y="37604"/>
                </a:lnTo>
                <a:close/>
              </a:path>
              <a:path w="508000" h="173989">
                <a:moveTo>
                  <a:pt x="78250" y="52260"/>
                </a:moveTo>
                <a:lnTo>
                  <a:pt x="49885" y="52260"/>
                </a:lnTo>
                <a:lnTo>
                  <a:pt x="55244" y="53771"/>
                </a:lnTo>
                <a:lnTo>
                  <a:pt x="62826" y="59842"/>
                </a:lnTo>
                <a:lnTo>
                  <a:pt x="65125" y="64071"/>
                </a:lnTo>
                <a:lnTo>
                  <a:pt x="65913" y="69481"/>
                </a:lnTo>
                <a:lnTo>
                  <a:pt x="83337" y="67094"/>
                </a:lnTo>
                <a:lnTo>
                  <a:pt x="82207" y="60299"/>
                </a:lnTo>
                <a:lnTo>
                  <a:pt x="80162" y="54876"/>
                </a:lnTo>
                <a:lnTo>
                  <a:pt x="78250" y="52260"/>
                </a:lnTo>
                <a:close/>
              </a:path>
              <a:path w="508000" h="173989">
                <a:moveTo>
                  <a:pt x="125171" y="39979"/>
                </a:moveTo>
                <a:lnTo>
                  <a:pt x="109232" y="39979"/>
                </a:lnTo>
                <a:lnTo>
                  <a:pt x="109232" y="145084"/>
                </a:lnTo>
                <a:lnTo>
                  <a:pt x="127050" y="145084"/>
                </a:lnTo>
                <a:lnTo>
                  <a:pt x="127050" y="80987"/>
                </a:lnTo>
                <a:lnTo>
                  <a:pt x="128003" y="73660"/>
                </a:lnTo>
                <a:lnTo>
                  <a:pt x="131826" y="63500"/>
                </a:lnTo>
                <a:lnTo>
                  <a:pt x="134912" y="59639"/>
                </a:lnTo>
                <a:lnTo>
                  <a:pt x="142858" y="54724"/>
                </a:lnTo>
                <a:lnTo>
                  <a:pt x="125171" y="54724"/>
                </a:lnTo>
                <a:lnTo>
                  <a:pt x="125171" y="39979"/>
                </a:lnTo>
                <a:close/>
              </a:path>
              <a:path w="508000" h="173989">
                <a:moveTo>
                  <a:pt x="185681" y="53047"/>
                </a:moveTo>
                <a:lnTo>
                  <a:pt x="159677" y="53047"/>
                </a:lnTo>
                <a:lnTo>
                  <a:pt x="164426" y="55029"/>
                </a:lnTo>
                <a:lnTo>
                  <a:pt x="170230" y="62941"/>
                </a:lnTo>
                <a:lnTo>
                  <a:pt x="171678" y="68884"/>
                </a:lnTo>
                <a:lnTo>
                  <a:pt x="171678" y="145084"/>
                </a:lnTo>
                <a:lnTo>
                  <a:pt x="189496" y="145084"/>
                </a:lnTo>
                <a:lnTo>
                  <a:pt x="189579" y="72936"/>
                </a:lnTo>
                <a:lnTo>
                  <a:pt x="191935" y="65341"/>
                </a:lnTo>
                <a:lnTo>
                  <a:pt x="201184" y="56019"/>
                </a:lnTo>
                <a:lnTo>
                  <a:pt x="186728" y="56019"/>
                </a:lnTo>
                <a:lnTo>
                  <a:pt x="185681" y="53047"/>
                </a:lnTo>
                <a:close/>
              </a:path>
              <a:path w="508000" h="173989">
                <a:moveTo>
                  <a:pt x="247724" y="53047"/>
                </a:moveTo>
                <a:lnTo>
                  <a:pt x="219316" y="53047"/>
                </a:lnTo>
                <a:lnTo>
                  <a:pt x="222885" y="54000"/>
                </a:lnTo>
                <a:lnTo>
                  <a:pt x="228955" y="57835"/>
                </a:lnTo>
                <a:lnTo>
                  <a:pt x="231051" y="60350"/>
                </a:lnTo>
                <a:lnTo>
                  <a:pt x="233362" y="66624"/>
                </a:lnTo>
                <a:lnTo>
                  <a:pt x="233934" y="71755"/>
                </a:lnTo>
                <a:lnTo>
                  <a:pt x="233934" y="145084"/>
                </a:lnTo>
                <a:lnTo>
                  <a:pt x="251650" y="145084"/>
                </a:lnTo>
                <a:lnTo>
                  <a:pt x="251576" y="71755"/>
                </a:lnTo>
                <a:lnTo>
                  <a:pt x="251124" y="64518"/>
                </a:lnTo>
                <a:lnTo>
                  <a:pt x="249547" y="57267"/>
                </a:lnTo>
                <a:lnTo>
                  <a:pt x="247724" y="53047"/>
                </a:lnTo>
                <a:close/>
              </a:path>
              <a:path w="508000" h="173989">
                <a:moveTo>
                  <a:pt x="219189" y="37604"/>
                </a:moveTo>
                <a:lnTo>
                  <a:pt x="209666" y="38755"/>
                </a:lnTo>
                <a:lnTo>
                  <a:pt x="201082" y="42206"/>
                </a:lnTo>
                <a:lnTo>
                  <a:pt x="193436" y="47961"/>
                </a:lnTo>
                <a:lnTo>
                  <a:pt x="186728" y="56019"/>
                </a:lnTo>
                <a:lnTo>
                  <a:pt x="201184" y="56019"/>
                </a:lnTo>
                <a:lnTo>
                  <a:pt x="201701" y="55499"/>
                </a:lnTo>
                <a:lnTo>
                  <a:pt x="207835" y="53047"/>
                </a:lnTo>
                <a:lnTo>
                  <a:pt x="247724" y="53047"/>
                </a:lnTo>
                <a:lnTo>
                  <a:pt x="246919" y="51183"/>
                </a:lnTo>
                <a:lnTo>
                  <a:pt x="243243" y="46266"/>
                </a:lnTo>
                <a:lnTo>
                  <a:pt x="238582" y="42474"/>
                </a:lnTo>
                <a:lnTo>
                  <a:pt x="233021" y="39768"/>
                </a:lnTo>
                <a:lnTo>
                  <a:pt x="226557" y="38145"/>
                </a:lnTo>
                <a:lnTo>
                  <a:pt x="219189" y="37604"/>
                </a:lnTo>
                <a:close/>
              </a:path>
              <a:path w="508000" h="173989">
                <a:moveTo>
                  <a:pt x="164820" y="37604"/>
                </a:moveTo>
                <a:lnTo>
                  <a:pt x="150037" y="37604"/>
                </a:lnTo>
                <a:lnTo>
                  <a:pt x="143802" y="39179"/>
                </a:lnTo>
                <a:lnTo>
                  <a:pt x="132854" y="45440"/>
                </a:lnTo>
                <a:lnTo>
                  <a:pt x="128473" y="49580"/>
                </a:lnTo>
                <a:lnTo>
                  <a:pt x="125171" y="54724"/>
                </a:lnTo>
                <a:lnTo>
                  <a:pt x="142858" y="54724"/>
                </a:lnTo>
                <a:lnTo>
                  <a:pt x="143433" y="54368"/>
                </a:lnTo>
                <a:lnTo>
                  <a:pt x="148069" y="53047"/>
                </a:lnTo>
                <a:lnTo>
                  <a:pt x="185681" y="53047"/>
                </a:lnTo>
                <a:lnTo>
                  <a:pt x="184683" y="50215"/>
                </a:lnTo>
                <a:lnTo>
                  <a:pt x="181165" y="45694"/>
                </a:lnTo>
                <a:lnTo>
                  <a:pt x="171208" y="39217"/>
                </a:lnTo>
                <a:lnTo>
                  <a:pt x="164820" y="37604"/>
                </a:lnTo>
                <a:close/>
              </a:path>
              <a:path w="508000" h="173989">
                <a:moveTo>
                  <a:pt x="321551" y="37604"/>
                </a:moveTo>
                <a:lnTo>
                  <a:pt x="286118" y="52260"/>
                </a:lnTo>
                <a:lnTo>
                  <a:pt x="272453" y="93421"/>
                </a:lnTo>
                <a:lnTo>
                  <a:pt x="273298" y="105527"/>
                </a:lnTo>
                <a:lnTo>
                  <a:pt x="293316" y="139476"/>
                </a:lnTo>
                <a:lnTo>
                  <a:pt x="322541" y="147459"/>
                </a:lnTo>
                <a:lnTo>
                  <a:pt x="331288" y="146904"/>
                </a:lnTo>
                <a:lnTo>
                  <a:pt x="358694" y="132816"/>
                </a:lnTo>
                <a:lnTo>
                  <a:pt x="313867" y="132816"/>
                </a:lnTo>
                <a:lnTo>
                  <a:pt x="306539" y="129743"/>
                </a:lnTo>
                <a:lnTo>
                  <a:pt x="290868" y="97091"/>
                </a:lnTo>
                <a:lnTo>
                  <a:pt x="369252" y="97091"/>
                </a:lnTo>
                <a:lnTo>
                  <a:pt x="369354" y="92341"/>
                </a:lnTo>
                <a:lnTo>
                  <a:pt x="368680" y="82435"/>
                </a:lnTo>
                <a:lnTo>
                  <a:pt x="291858" y="82435"/>
                </a:lnTo>
                <a:lnTo>
                  <a:pt x="292455" y="73266"/>
                </a:lnTo>
                <a:lnTo>
                  <a:pt x="295541" y="65951"/>
                </a:lnTo>
                <a:lnTo>
                  <a:pt x="306692" y="54991"/>
                </a:lnTo>
                <a:lnTo>
                  <a:pt x="313563" y="52260"/>
                </a:lnTo>
                <a:lnTo>
                  <a:pt x="356218" y="52260"/>
                </a:lnTo>
                <a:lnTo>
                  <a:pt x="355993" y="51955"/>
                </a:lnTo>
                <a:lnTo>
                  <a:pt x="348826" y="45678"/>
                </a:lnTo>
                <a:lnTo>
                  <a:pt x="340696" y="41194"/>
                </a:lnTo>
                <a:lnTo>
                  <a:pt x="331604" y="38502"/>
                </a:lnTo>
                <a:lnTo>
                  <a:pt x="321551" y="37604"/>
                </a:lnTo>
                <a:close/>
              </a:path>
              <a:path w="508000" h="173989">
                <a:moveTo>
                  <a:pt x="350354" y="111239"/>
                </a:moveTo>
                <a:lnTo>
                  <a:pt x="347649" y="118757"/>
                </a:lnTo>
                <a:lnTo>
                  <a:pt x="343979" y="124244"/>
                </a:lnTo>
                <a:lnTo>
                  <a:pt x="334746" y="131102"/>
                </a:lnTo>
                <a:lnTo>
                  <a:pt x="329171" y="132816"/>
                </a:lnTo>
                <a:lnTo>
                  <a:pt x="358694" y="132816"/>
                </a:lnTo>
                <a:lnTo>
                  <a:pt x="362545" y="127839"/>
                </a:lnTo>
                <a:lnTo>
                  <a:pt x="366113" y="121128"/>
                </a:lnTo>
                <a:lnTo>
                  <a:pt x="368757" y="113512"/>
                </a:lnTo>
                <a:lnTo>
                  <a:pt x="350354" y="111239"/>
                </a:lnTo>
                <a:close/>
              </a:path>
              <a:path w="508000" h="173989">
                <a:moveTo>
                  <a:pt x="356218" y="52260"/>
                </a:moveTo>
                <a:lnTo>
                  <a:pt x="330784" y="52260"/>
                </a:lnTo>
                <a:lnTo>
                  <a:pt x="338137" y="55689"/>
                </a:lnTo>
                <a:lnTo>
                  <a:pt x="343814" y="62547"/>
                </a:lnTo>
                <a:lnTo>
                  <a:pt x="347510" y="66967"/>
                </a:lnTo>
                <a:lnTo>
                  <a:pt x="349758" y="73596"/>
                </a:lnTo>
                <a:lnTo>
                  <a:pt x="350545" y="82435"/>
                </a:lnTo>
                <a:lnTo>
                  <a:pt x="368680" y="82435"/>
                </a:lnTo>
                <a:lnTo>
                  <a:pt x="368518" y="80053"/>
                </a:lnTo>
                <a:lnTo>
                  <a:pt x="366012" y="69229"/>
                </a:lnTo>
                <a:lnTo>
                  <a:pt x="361837" y="59864"/>
                </a:lnTo>
                <a:lnTo>
                  <a:pt x="356218" y="52260"/>
                </a:lnTo>
                <a:close/>
              </a:path>
              <a:path w="508000" h="173989">
                <a:moveTo>
                  <a:pt x="408597" y="0"/>
                </a:moveTo>
                <a:lnTo>
                  <a:pt x="390779" y="0"/>
                </a:lnTo>
                <a:lnTo>
                  <a:pt x="390779" y="145084"/>
                </a:lnTo>
                <a:lnTo>
                  <a:pt x="408597" y="145084"/>
                </a:lnTo>
                <a:lnTo>
                  <a:pt x="408597" y="0"/>
                </a:lnTo>
                <a:close/>
              </a:path>
              <a:path w="508000" h="173989">
                <a:moveTo>
                  <a:pt x="454317" y="0"/>
                </a:moveTo>
                <a:lnTo>
                  <a:pt x="436498" y="0"/>
                </a:lnTo>
                <a:lnTo>
                  <a:pt x="436498" y="145084"/>
                </a:lnTo>
                <a:lnTo>
                  <a:pt x="454317" y="145084"/>
                </a:lnTo>
                <a:lnTo>
                  <a:pt x="454317" y="0"/>
                </a:lnTo>
                <a:close/>
              </a:path>
              <a:path w="508000" h="173989">
                <a:moveTo>
                  <a:pt x="507555" y="124802"/>
                </a:moveTo>
                <a:lnTo>
                  <a:pt x="487260" y="124802"/>
                </a:lnTo>
                <a:lnTo>
                  <a:pt x="487260" y="145084"/>
                </a:lnTo>
                <a:lnTo>
                  <a:pt x="497357" y="145084"/>
                </a:lnTo>
                <a:lnTo>
                  <a:pt x="497166" y="151091"/>
                </a:lnTo>
                <a:lnTo>
                  <a:pt x="496176" y="155702"/>
                </a:lnTo>
                <a:lnTo>
                  <a:pt x="492607" y="162090"/>
                </a:lnTo>
                <a:lnTo>
                  <a:pt x="489839" y="164515"/>
                </a:lnTo>
                <a:lnTo>
                  <a:pt x="486079" y="166166"/>
                </a:lnTo>
                <a:lnTo>
                  <a:pt x="491032" y="173786"/>
                </a:lnTo>
                <a:lnTo>
                  <a:pt x="496760" y="171284"/>
                </a:lnTo>
                <a:lnTo>
                  <a:pt x="500951" y="167741"/>
                </a:lnTo>
                <a:lnTo>
                  <a:pt x="506234" y="158572"/>
                </a:lnTo>
                <a:lnTo>
                  <a:pt x="507555" y="152539"/>
                </a:lnTo>
                <a:lnTo>
                  <a:pt x="507555" y="12480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001632" y="2813011"/>
            <a:ext cx="173266" cy="1098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6215481" y="2772917"/>
            <a:ext cx="5335905" cy="2141220"/>
            <a:chOff x="6215481" y="2772917"/>
            <a:chExt cx="5335905" cy="2141220"/>
          </a:xfrm>
        </p:grpSpPr>
        <p:sp>
          <p:nvSpPr>
            <p:cNvPr id="37" name="object 37"/>
            <p:cNvSpPr/>
            <p:nvPr/>
          </p:nvSpPr>
          <p:spPr>
            <a:xfrm>
              <a:off x="10255542" y="2772917"/>
              <a:ext cx="1231265" cy="190500"/>
            </a:xfrm>
            <a:custGeom>
              <a:avLst/>
              <a:gdLst/>
              <a:ahLst/>
              <a:cxnLst/>
              <a:rect l="l" t="t" r="r" b="b"/>
              <a:pathLst>
                <a:path w="1231265" h="190500">
                  <a:moveTo>
                    <a:pt x="91541" y="111340"/>
                  </a:moveTo>
                  <a:lnTo>
                    <a:pt x="74028" y="109067"/>
                  </a:lnTo>
                  <a:lnTo>
                    <a:pt x="72771" y="117970"/>
                  </a:lnTo>
                  <a:lnTo>
                    <a:pt x="69799" y="124574"/>
                  </a:lnTo>
                  <a:lnTo>
                    <a:pt x="60439" y="133146"/>
                  </a:lnTo>
                  <a:lnTo>
                    <a:pt x="54597" y="135293"/>
                  </a:lnTo>
                  <a:lnTo>
                    <a:pt x="38900" y="135293"/>
                  </a:lnTo>
                  <a:lnTo>
                    <a:pt x="18313" y="94919"/>
                  </a:lnTo>
                  <a:lnTo>
                    <a:pt x="18834" y="85178"/>
                  </a:lnTo>
                  <a:lnTo>
                    <a:pt x="39624" y="54737"/>
                  </a:lnTo>
                  <a:lnTo>
                    <a:pt x="54533" y="54737"/>
                  </a:lnTo>
                  <a:lnTo>
                    <a:pt x="59601" y="56515"/>
                  </a:lnTo>
                  <a:lnTo>
                    <a:pt x="67970" y="63639"/>
                  </a:lnTo>
                  <a:lnTo>
                    <a:pt x="70891" y="68948"/>
                  </a:lnTo>
                  <a:lnTo>
                    <a:pt x="72542" y="76009"/>
                  </a:lnTo>
                  <a:lnTo>
                    <a:pt x="89865" y="73342"/>
                  </a:lnTo>
                  <a:lnTo>
                    <a:pt x="87833" y="65836"/>
                  </a:lnTo>
                  <a:lnTo>
                    <a:pt x="84836" y="59232"/>
                  </a:lnTo>
                  <a:lnTo>
                    <a:pt x="81699" y="54737"/>
                  </a:lnTo>
                  <a:lnTo>
                    <a:pt x="80860" y="53530"/>
                  </a:lnTo>
                  <a:lnTo>
                    <a:pt x="47904" y="40081"/>
                  </a:lnTo>
                  <a:lnTo>
                    <a:pt x="41236" y="40487"/>
                  </a:lnTo>
                  <a:lnTo>
                    <a:pt x="5638" y="65620"/>
                  </a:lnTo>
                  <a:lnTo>
                    <a:pt x="0" y="95415"/>
                  </a:lnTo>
                  <a:lnTo>
                    <a:pt x="812" y="107823"/>
                  </a:lnTo>
                  <a:lnTo>
                    <a:pt x="20193" y="142011"/>
                  </a:lnTo>
                  <a:lnTo>
                    <a:pt x="47802" y="149948"/>
                  </a:lnTo>
                  <a:lnTo>
                    <a:pt x="56070" y="149313"/>
                  </a:lnTo>
                  <a:lnTo>
                    <a:pt x="63665" y="147396"/>
                  </a:lnTo>
                  <a:lnTo>
                    <a:pt x="70586" y="144195"/>
                  </a:lnTo>
                  <a:lnTo>
                    <a:pt x="76847" y="139700"/>
                  </a:lnTo>
                  <a:lnTo>
                    <a:pt x="81038" y="135293"/>
                  </a:lnTo>
                  <a:lnTo>
                    <a:pt x="82194" y="134086"/>
                  </a:lnTo>
                  <a:lnTo>
                    <a:pt x="86436" y="127495"/>
                  </a:lnTo>
                  <a:lnTo>
                    <a:pt x="89547" y="119913"/>
                  </a:lnTo>
                  <a:lnTo>
                    <a:pt x="91541" y="111340"/>
                  </a:lnTo>
                  <a:close/>
                </a:path>
                <a:path w="1231265" h="190500">
                  <a:moveTo>
                    <a:pt x="199390" y="93522"/>
                  </a:moveTo>
                  <a:lnTo>
                    <a:pt x="198526" y="81686"/>
                  </a:lnTo>
                  <a:lnTo>
                    <a:pt x="195948" y="71208"/>
                  </a:lnTo>
                  <a:lnTo>
                    <a:pt x="191643" y="62077"/>
                  </a:lnTo>
                  <a:lnTo>
                    <a:pt x="186042" y="54825"/>
                  </a:lnTo>
                  <a:lnTo>
                    <a:pt x="185635" y="54292"/>
                  </a:lnTo>
                  <a:lnTo>
                    <a:pt x="181051" y="50444"/>
                  </a:lnTo>
                  <a:lnTo>
                    <a:pt x="181051" y="95008"/>
                  </a:lnTo>
                  <a:lnTo>
                    <a:pt x="180530" y="104101"/>
                  </a:lnTo>
                  <a:lnTo>
                    <a:pt x="159042" y="135293"/>
                  </a:lnTo>
                  <a:lnTo>
                    <a:pt x="141300" y="135293"/>
                  </a:lnTo>
                  <a:lnTo>
                    <a:pt x="119227" y="95008"/>
                  </a:lnTo>
                  <a:lnTo>
                    <a:pt x="119773" y="85559"/>
                  </a:lnTo>
                  <a:lnTo>
                    <a:pt x="141300" y="54825"/>
                  </a:lnTo>
                  <a:lnTo>
                    <a:pt x="158978" y="54825"/>
                  </a:lnTo>
                  <a:lnTo>
                    <a:pt x="181025" y="93522"/>
                  </a:lnTo>
                  <a:lnTo>
                    <a:pt x="181051" y="95008"/>
                  </a:lnTo>
                  <a:lnTo>
                    <a:pt x="181051" y="50444"/>
                  </a:lnTo>
                  <a:lnTo>
                    <a:pt x="178257" y="48082"/>
                  </a:lnTo>
                  <a:lnTo>
                    <a:pt x="169900" y="43637"/>
                  </a:lnTo>
                  <a:lnTo>
                    <a:pt x="160540" y="40970"/>
                  </a:lnTo>
                  <a:lnTo>
                    <a:pt x="150202" y="40081"/>
                  </a:lnTo>
                  <a:lnTo>
                    <a:pt x="140817" y="40817"/>
                  </a:lnTo>
                  <a:lnTo>
                    <a:pt x="104965" y="69608"/>
                  </a:lnTo>
                  <a:lnTo>
                    <a:pt x="100914" y="95008"/>
                  </a:lnTo>
                  <a:lnTo>
                    <a:pt x="101765" y="107556"/>
                  </a:lnTo>
                  <a:lnTo>
                    <a:pt x="121856" y="141986"/>
                  </a:lnTo>
                  <a:lnTo>
                    <a:pt x="150202" y="149948"/>
                  </a:lnTo>
                  <a:lnTo>
                    <a:pt x="156946" y="149555"/>
                  </a:lnTo>
                  <a:lnTo>
                    <a:pt x="187198" y="135293"/>
                  </a:lnTo>
                  <a:lnTo>
                    <a:pt x="189255" y="133197"/>
                  </a:lnTo>
                  <a:lnTo>
                    <a:pt x="193306" y="125450"/>
                  </a:lnTo>
                  <a:lnTo>
                    <a:pt x="195961" y="119100"/>
                  </a:lnTo>
                  <a:lnTo>
                    <a:pt x="197866" y="111658"/>
                  </a:lnTo>
                  <a:lnTo>
                    <a:pt x="199009" y="103136"/>
                  </a:lnTo>
                  <a:lnTo>
                    <a:pt x="199390" y="93522"/>
                  </a:lnTo>
                  <a:close/>
                </a:path>
                <a:path w="1231265" h="190500">
                  <a:moveTo>
                    <a:pt x="305142" y="42456"/>
                  </a:moveTo>
                  <a:lnTo>
                    <a:pt x="287324" y="42456"/>
                  </a:lnTo>
                  <a:lnTo>
                    <a:pt x="287324" y="107746"/>
                  </a:lnTo>
                  <a:lnTo>
                    <a:pt x="286359" y="114592"/>
                  </a:lnTo>
                  <a:lnTo>
                    <a:pt x="282460" y="124028"/>
                  </a:lnTo>
                  <a:lnTo>
                    <a:pt x="279146" y="127762"/>
                  </a:lnTo>
                  <a:lnTo>
                    <a:pt x="269773" y="133235"/>
                  </a:lnTo>
                  <a:lnTo>
                    <a:pt x="264756" y="134607"/>
                  </a:lnTo>
                  <a:lnTo>
                    <a:pt x="254076" y="134607"/>
                  </a:lnTo>
                  <a:lnTo>
                    <a:pt x="237744" y="110058"/>
                  </a:lnTo>
                  <a:lnTo>
                    <a:pt x="237744" y="42456"/>
                  </a:lnTo>
                  <a:lnTo>
                    <a:pt x="219925" y="42456"/>
                  </a:lnTo>
                  <a:lnTo>
                    <a:pt x="219989" y="116319"/>
                  </a:lnTo>
                  <a:lnTo>
                    <a:pt x="243865" y="148755"/>
                  </a:lnTo>
                  <a:lnTo>
                    <a:pt x="249656" y="149948"/>
                  </a:lnTo>
                  <a:lnTo>
                    <a:pt x="255854" y="149948"/>
                  </a:lnTo>
                  <a:lnTo>
                    <a:pt x="265836" y="148844"/>
                  </a:lnTo>
                  <a:lnTo>
                    <a:pt x="274726" y="145503"/>
                  </a:lnTo>
                  <a:lnTo>
                    <a:pt x="282511" y="139928"/>
                  </a:lnTo>
                  <a:lnTo>
                    <a:pt x="287070" y="134607"/>
                  </a:lnTo>
                  <a:lnTo>
                    <a:pt x="289204" y="132130"/>
                  </a:lnTo>
                  <a:lnTo>
                    <a:pt x="289204" y="147561"/>
                  </a:lnTo>
                  <a:lnTo>
                    <a:pt x="305142" y="147561"/>
                  </a:lnTo>
                  <a:lnTo>
                    <a:pt x="305142" y="132130"/>
                  </a:lnTo>
                  <a:lnTo>
                    <a:pt x="305142" y="42456"/>
                  </a:lnTo>
                  <a:close/>
                </a:path>
                <a:path w="1231265" h="190500">
                  <a:moveTo>
                    <a:pt x="418909" y="42456"/>
                  </a:moveTo>
                  <a:lnTo>
                    <a:pt x="402475" y="42456"/>
                  </a:lnTo>
                  <a:lnTo>
                    <a:pt x="402475" y="55130"/>
                  </a:lnTo>
                  <a:lnTo>
                    <a:pt x="402247" y="54902"/>
                  </a:lnTo>
                  <a:lnTo>
                    <a:pt x="402247" y="93129"/>
                  </a:lnTo>
                  <a:lnTo>
                    <a:pt x="402234" y="94424"/>
                  </a:lnTo>
                  <a:lnTo>
                    <a:pt x="381558" y="132816"/>
                  </a:lnTo>
                  <a:lnTo>
                    <a:pt x="365137" y="132816"/>
                  </a:lnTo>
                  <a:lnTo>
                    <a:pt x="344576" y="93129"/>
                  </a:lnTo>
                  <a:lnTo>
                    <a:pt x="345097" y="84226"/>
                  </a:lnTo>
                  <a:lnTo>
                    <a:pt x="365163" y="54825"/>
                  </a:lnTo>
                  <a:lnTo>
                    <a:pt x="381139" y="54825"/>
                  </a:lnTo>
                  <a:lnTo>
                    <a:pt x="402247" y="93129"/>
                  </a:lnTo>
                  <a:lnTo>
                    <a:pt x="402247" y="54902"/>
                  </a:lnTo>
                  <a:lnTo>
                    <a:pt x="396024" y="48552"/>
                  </a:lnTo>
                  <a:lnTo>
                    <a:pt x="388772" y="43853"/>
                  </a:lnTo>
                  <a:lnTo>
                    <a:pt x="380695" y="41033"/>
                  </a:lnTo>
                  <a:lnTo>
                    <a:pt x="371805" y="40081"/>
                  </a:lnTo>
                  <a:lnTo>
                    <a:pt x="362496" y="40081"/>
                  </a:lnTo>
                  <a:lnTo>
                    <a:pt x="331711" y="66662"/>
                  </a:lnTo>
                  <a:lnTo>
                    <a:pt x="326275" y="94424"/>
                  </a:lnTo>
                  <a:lnTo>
                    <a:pt x="327012" y="104978"/>
                  </a:lnTo>
                  <a:lnTo>
                    <a:pt x="344690" y="138772"/>
                  </a:lnTo>
                  <a:lnTo>
                    <a:pt x="371703" y="147561"/>
                  </a:lnTo>
                  <a:lnTo>
                    <a:pt x="380047" y="146710"/>
                  </a:lnTo>
                  <a:lnTo>
                    <a:pt x="387680" y="144132"/>
                  </a:lnTo>
                  <a:lnTo>
                    <a:pt x="394589" y="139827"/>
                  </a:lnTo>
                  <a:lnTo>
                    <a:pt x="400799" y="133807"/>
                  </a:lnTo>
                  <a:lnTo>
                    <a:pt x="400735" y="147561"/>
                  </a:lnTo>
                  <a:lnTo>
                    <a:pt x="379552" y="175475"/>
                  </a:lnTo>
                  <a:lnTo>
                    <a:pt x="363651" y="175475"/>
                  </a:lnTo>
                  <a:lnTo>
                    <a:pt x="357619" y="173824"/>
                  </a:lnTo>
                  <a:lnTo>
                    <a:pt x="349897" y="168084"/>
                  </a:lnTo>
                  <a:lnTo>
                    <a:pt x="347878" y="164198"/>
                  </a:lnTo>
                  <a:lnTo>
                    <a:pt x="347154" y="158851"/>
                  </a:lnTo>
                  <a:lnTo>
                    <a:pt x="329831" y="156273"/>
                  </a:lnTo>
                  <a:lnTo>
                    <a:pt x="354393" y="188112"/>
                  </a:lnTo>
                  <a:lnTo>
                    <a:pt x="371398" y="190220"/>
                  </a:lnTo>
                  <a:lnTo>
                    <a:pt x="379006" y="189852"/>
                  </a:lnTo>
                  <a:lnTo>
                    <a:pt x="410032" y="175475"/>
                  </a:lnTo>
                  <a:lnTo>
                    <a:pt x="410578" y="174929"/>
                  </a:lnTo>
                  <a:lnTo>
                    <a:pt x="418884" y="133807"/>
                  </a:lnTo>
                  <a:lnTo>
                    <a:pt x="418909" y="132816"/>
                  </a:lnTo>
                  <a:lnTo>
                    <a:pt x="418909" y="55130"/>
                  </a:lnTo>
                  <a:lnTo>
                    <a:pt x="418909" y="42456"/>
                  </a:lnTo>
                  <a:close/>
                </a:path>
                <a:path w="1231265" h="190500">
                  <a:moveTo>
                    <a:pt x="531482" y="70662"/>
                  </a:moveTo>
                  <a:lnTo>
                    <a:pt x="530250" y="62814"/>
                  </a:lnTo>
                  <a:lnTo>
                    <a:pt x="526859" y="55422"/>
                  </a:lnTo>
                  <a:lnTo>
                    <a:pt x="526453" y="54533"/>
                  </a:lnTo>
                  <a:lnTo>
                    <a:pt x="525297" y="51993"/>
                  </a:lnTo>
                  <a:lnTo>
                    <a:pt x="521195" y="47752"/>
                  </a:lnTo>
                  <a:lnTo>
                    <a:pt x="509714" y="41617"/>
                  </a:lnTo>
                  <a:lnTo>
                    <a:pt x="502945" y="40081"/>
                  </a:lnTo>
                  <a:lnTo>
                    <a:pt x="495160" y="40081"/>
                  </a:lnTo>
                  <a:lnTo>
                    <a:pt x="486067" y="40995"/>
                  </a:lnTo>
                  <a:lnTo>
                    <a:pt x="477786" y="43700"/>
                  </a:lnTo>
                  <a:lnTo>
                    <a:pt x="470331" y="48221"/>
                  </a:lnTo>
                  <a:lnTo>
                    <a:pt x="463689" y="54533"/>
                  </a:lnTo>
                  <a:lnTo>
                    <a:pt x="463689" y="2476"/>
                  </a:lnTo>
                  <a:lnTo>
                    <a:pt x="445871" y="2476"/>
                  </a:lnTo>
                  <a:lnTo>
                    <a:pt x="445871" y="147561"/>
                  </a:lnTo>
                  <a:lnTo>
                    <a:pt x="463689" y="147561"/>
                  </a:lnTo>
                  <a:lnTo>
                    <a:pt x="463689" y="81813"/>
                  </a:lnTo>
                  <a:lnTo>
                    <a:pt x="464680" y="75349"/>
                  </a:lnTo>
                  <a:lnTo>
                    <a:pt x="468642" y="65976"/>
                  </a:lnTo>
                  <a:lnTo>
                    <a:pt x="471957" y="62268"/>
                  </a:lnTo>
                  <a:lnTo>
                    <a:pt x="481253" y="56794"/>
                  </a:lnTo>
                  <a:lnTo>
                    <a:pt x="486219" y="55422"/>
                  </a:lnTo>
                  <a:lnTo>
                    <a:pt x="498563" y="55422"/>
                  </a:lnTo>
                  <a:lnTo>
                    <a:pt x="504024" y="57454"/>
                  </a:lnTo>
                  <a:lnTo>
                    <a:pt x="511746" y="65570"/>
                  </a:lnTo>
                  <a:lnTo>
                    <a:pt x="513676" y="72047"/>
                  </a:lnTo>
                  <a:lnTo>
                    <a:pt x="513676" y="147561"/>
                  </a:lnTo>
                  <a:lnTo>
                    <a:pt x="531482" y="147561"/>
                  </a:lnTo>
                  <a:lnTo>
                    <a:pt x="531482" y="70662"/>
                  </a:lnTo>
                  <a:close/>
                </a:path>
                <a:path w="1231265" h="190500">
                  <a:moveTo>
                    <a:pt x="661860" y="0"/>
                  </a:moveTo>
                  <a:lnTo>
                    <a:pt x="649097" y="0"/>
                  </a:lnTo>
                  <a:lnTo>
                    <a:pt x="640397" y="12433"/>
                  </a:lnTo>
                  <a:lnTo>
                    <a:pt x="621588" y="49885"/>
                  </a:lnTo>
                  <a:lnTo>
                    <a:pt x="613956" y="95110"/>
                  </a:lnTo>
                  <a:lnTo>
                    <a:pt x="614591" y="108267"/>
                  </a:lnTo>
                  <a:lnTo>
                    <a:pt x="624154" y="146672"/>
                  </a:lnTo>
                  <a:lnTo>
                    <a:pt x="641997" y="180530"/>
                  </a:lnTo>
                  <a:lnTo>
                    <a:pt x="649097" y="190220"/>
                  </a:lnTo>
                  <a:lnTo>
                    <a:pt x="661860" y="190220"/>
                  </a:lnTo>
                  <a:lnTo>
                    <a:pt x="648906" y="166471"/>
                  </a:lnTo>
                  <a:lnTo>
                    <a:pt x="639660" y="142697"/>
                  </a:lnTo>
                  <a:lnTo>
                    <a:pt x="634111" y="118910"/>
                  </a:lnTo>
                  <a:lnTo>
                    <a:pt x="632269" y="95008"/>
                  </a:lnTo>
                  <a:lnTo>
                    <a:pt x="632523" y="85775"/>
                  </a:lnTo>
                  <a:lnTo>
                    <a:pt x="640626" y="43357"/>
                  </a:lnTo>
                  <a:lnTo>
                    <a:pt x="656374" y="9563"/>
                  </a:lnTo>
                  <a:lnTo>
                    <a:pt x="661860" y="0"/>
                  </a:lnTo>
                  <a:close/>
                </a:path>
                <a:path w="1231265" h="190500">
                  <a:moveTo>
                    <a:pt x="700024" y="42456"/>
                  </a:moveTo>
                  <a:lnTo>
                    <a:pt x="682205" y="42456"/>
                  </a:lnTo>
                  <a:lnTo>
                    <a:pt x="682205" y="147561"/>
                  </a:lnTo>
                  <a:lnTo>
                    <a:pt x="700024" y="147561"/>
                  </a:lnTo>
                  <a:lnTo>
                    <a:pt x="700024" y="42456"/>
                  </a:lnTo>
                  <a:close/>
                </a:path>
                <a:path w="1231265" h="190500">
                  <a:moveTo>
                    <a:pt x="700024" y="2476"/>
                  </a:moveTo>
                  <a:lnTo>
                    <a:pt x="682205" y="2476"/>
                  </a:lnTo>
                  <a:lnTo>
                    <a:pt x="682205" y="22961"/>
                  </a:lnTo>
                  <a:lnTo>
                    <a:pt x="700024" y="22961"/>
                  </a:lnTo>
                  <a:lnTo>
                    <a:pt x="700024" y="2476"/>
                  </a:lnTo>
                  <a:close/>
                </a:path>
                <a:path w="1231265" h="190500">
                  <a:moveTo>
                    <a:pt x="784733" y="45821"/>
                  </a:moveTo>
                  <a:lnTo>
                    <a:pt x="778535" y="41998"/>
                  </a:lnTo>
                  <a:lnTo>
                    <a:pt x="772426" y="40081"/>
                  </a:lnTo>
                  <a:lnTo>
                    <a:pt x="762266" y="40081"/>
                  </a:lnTo>
                  <a:lnTo>
                    <a:pt x="758456" y="41275"/>
                  </a:lnTo>
                  <a:lnTo>
                    <a:pt x="751535" y="46024"/>
                  </a:lnTo>
                  <a:lnTo>
                    <a:pt x="747750" y="50939"/>
                  </a:lnTo>
                  <a:lnTo>
                    <a:pt x="743661" y="58394"/>
                  </a:lnTo>
                  <a:lnTo>
                    <a:pt x="743661" y="42456"/>
                  </a:lnTo>
                  <a:lnTo>
                    <a:pt x="727633" y="42456"/>
                  </a:lnTo>
                  <a:lnTo>
                    <a:pt x="727633" y="147561"/>
                  </a:lnTo>
                  <a:lnTo>
                    <a:pt x="745439" y="147561"/>
                  </a:lnTo>
                  <a:lnTo>
                    <a:pt x="745439" y="85013"/>
                  </a:lnTo>
                  <a:lnTo>
                    <a:pt x="746429" y="78092"/>
                  </a:lnTo>
                  <a:lnTo>
                    <a:pt x="761644" y="58496"/>
                  </a:lnTo>
                  <a:lnTo>
                    <a:pt x="769886" y="58496"/>
                  </a:lnTo>
                  <a:lnTo>
                    <a:pt x="774242" y="59778"/>
                  </a:lnTo>
                  <a:lnTo>
                    <a:pt x="778598" y="62344"/>
                  </a:lnTo>
                  <a:lnTo>
                    <a:pt x="780021" y="58496"/>
                  </a:lnTo>
                  <a:lnTo>
                    <a:pt x="784733" y="45821"/>
                  </a:lnTo>
                  <a:close/>
                </a:path>
                <a:path w="1231265" h="190500">
                  <a:moveTo>
                    <a:pt x="851789" y="45821"/>
                  </a:moveTo>
                  <a:lnTo>
                    <a:pt x="845591" y="41998"/>
                  </a:lnTo>
                  <a:lnTo>
                    <a:pt x="839482" y="40081"/>
                  </a:lnTo>
                  <a:lnTo>
                    <a:pt x="829322" y="40081"/>
                  </a:lnTo>
                  <a:lnTo>
                    <a:pt x="825512" y="41275"/>
                  </a:lnTo>
                  <a:lnTo>
                    <a:pt x="818591" y="46024"/>
                  </a:lnTo>
                  <a:lnTo>
                    <a:pt x="814806" y="50939"/>
                  </a:lnTo>
                  <a:lnTo>
                    <a:pt x="810717" y="58394"/>
                  </a:lnTo>
                  <a:lnTo>
                    <a:pt x="810717" y="42456"/>
                  </a:lnTo>
                  <a:lnTo>
                    <a:pt x="794689" y="42456"/>
                  </a:lnTo>
                  <a:lnTo>
                    <a:pt x="794689" y="147561"/>
                  </a:lnTo>
                  <a:lnTo>
                    <a:pt x="812495" y="147561"/>
                  </a:lnTo>
                  <a:lnTo>
                    <a:pt x="812495" y="85013"/>
                  </a:lnTo>
                  <a:lnTo>
                    <a:pt x="813485" y="78092"/>
                  </a:lnTo>
                  <a:lnTo>
                    <a:pt x="828700" y="58496"/>
                  </a:lnTo>
                  <a:lnTo>
                    <a:pt x="836942" y="58496"/>
                  </a:lnTo>
                  <a:lnTo>
                    <a:pt x="841298" y="59778"/>
                  </a:lnTo>
                  <a:lnTo>
                    <a:pt x="845654" y="62344"/>
                  </a:lnTo>
                  <a:lnTo>
                    <a:pt x="847077" y="58496"/>
                  </a:lnTo>
                  <a:lnTo>
                    <a:pt x="851789" y="45821"/>
                  </a:lnTo>
                  <a:close/>
                </a:path>
                <a:path w="1231265" h="190500">
                  <a:moveTo>
                    <a:pt x="879856" y="42456"/>
                  </a:moveTo>
                  <a:lnTo>
                    <a:pt x="862037" y="42456"/>
                  </a:lnTo>
                  <a:lnTo>
                    <a:pt x="862037" y="147561"/>
                  </a:lnTo>
                  <a:lnTo>
                    <a:pt x="879856" y="147561"/>
                  </a:lnTo>
                  <a:lnTo>
                    <a:pt x="879856" y="42456"/>
                  </a:lnTo>
                  <a:close/>
                </a:path>
                <a:path w="1231265" h="190500">
                  <a:moveTo>
                    <a:pt x="879856" y="2476"/>
                  </a:moveTo>
                  <a:lnTo>
                    <a:pt x="862037" y="2476"/>
                  </a:lnTo>
                  <a:lnTo>
                    <a:pt x="862037" y="22961"/>
                  </a:lnTo>
                  <a:lnTo>
                    <a:pt x="879856" y="22961"/>
                  </a:lnTo>
                  <a:lnTo>
                    <a:pt x="879856" y="2476"/>
                  </a:lnTo>
                  <a:close/>
                </a:path>
                <a:path w="1231265" h="190500">
                  <a:moveTo>
                    <a:pt x="949121" y="147370"/>
                  </a:moveTo>
                  <a:lnTo>
                    <a:pt x="946658" y="132321"/>
                  </a:lnTo>
                  <a:lnTo>
                    <a:pt x="946556" y="131635"/>
                  </a:lnTo>
                  <a:lnTo>
                    <a:pt x="943317" y="132092"/>
                  </a:lnTo>
                  <a:lnTo>
                    <a:pt x="940714" y="132321"/>
                  </a:lnTo>
                  <a:lnTo>
                    <a:pt x="936091" y="132321"/>
                  </a:lnTo>
                  <a:lnTo>
                    <a:pt x="928636" y="122859"/>
                  </a:lnTo>
                  <a:lnTo>
                    <a:pt x="928636" y="56311"/>
                  </a:lnTo>
                  <a:lnTo>
                    <a:pt x="946556" y="56311"/>
                  </a:lnTo>
                  <a:lnTo>
                    <a:pt x="946556" y="42456"/>
                  </a:lnTo>
                  <a:lnTo>
                    <a:pt x="928636" y="42456"/>
                  </a:lnTo>
                  <a:lnTo>
                    <a:pt x="928636" y="5740"/>
                  </a:lnTo>
                  <a:lnTo>
                    <a:pt x="910920" y="16433"/>
                  </a:lnTo>
                  <a:lnTo>
                    <a:pt x="910920" y="42456"/>
                  </a:lnTo>
                  <a:lnTo>
                    <a:pt x="897864" y="42456"/>
                  </a:lnTo>
                  <a:lnTo>
                    <a:pt x="897864" y="56311"/>
                  </a:lnTo>
                  <a:lnTo>
                    <a:pt x="910920" y="56311"/>
                  </a:lnTo>
                  <a:lnTo>
                    <a:pt x="910920" y="127469"/>
                  </a:lnTo>
                  <a:lnTo>
                    <a:pt x="911656" y="134480"/>
                  </a:lnTo>
                  <a:lnTo>
                    <a:pt x="914552" y="141147"/>
                  </a:lnTo>
                  <a:lnTo>
                    <a:pt x="917067" y="143840"/>
                  </a:lnTo>
                  <a:lnTo>
                    <a:pt x="924191" y="147929"/>
                  </a:lnTo>
                  <a:lnTo>
                    <a:pt x="929195" y="148945"/>
                  </a:lnTo>
                  <a:lnTo>
                    <a:pt x="939622" y="148945"/>
                  </a:lnTo>
                  <a:lnTo>
                    <a:pt x="944118" y="148424"/>
                  </a:lnTo>
                  <a:lnTo>
                    <a:pt x="949121" y="147370"/>
                  </a:lnTo>
                  <a:close/>
                </a:path>
                <a:path w="1231265" h="190500">
                  <a:moveTo>
                    <a:pt x="1054798" y="147561"/>
                  </a:moveTo>
                  <a:lnTo>
                    <a:pt x="1049159" y="94818"/>
                  </a:lnTo>
                  <a:lnTo>
                    <a:pt x="1049159" y="71856"/>
                  </a:lnTo>
                  <a:lnTo>
                    <a:pt x="1048867" y="66370"/>
                  </a:lnTo>
                  <a:lnTo>
                    <a:pt x="1048270" y="63334"/>
                  </a:lnTo>
                  <a:lnTo>
                    <a:pt x="1047216" y="58458"/>
                  </a:lnTo>
                  <a:lnTo>
                    <a:pt x="1045540" y="54825"/>
                  </a:lnTo>
                  <a:lnTo>
                    <a:pt x="1045362" y="54419"/>
                  </a:lnTo>
                  <a:lnTo>
                    <a:pt x="1040091" y="48018"/>
                  </a:lnTo>
                  <a:lnTo>
                    <a:pt x="1035964" y="45364"/>
                  </a:lnTo>
                  <a:lnTo>
                    <a:pt x="1024750" y="41135"/>
                  </a:lnTo>
                  <a:lnTo>
                    <a:pt x="1017460" y="40081"/>
                  </a:lnTo>
                  <a:lnTo>
                    <a:pt x="999439" y="40081"/>
                  </a:lnTo>
                  <a:lnTo>
                    <a:pt x="965263" y="58966"/>
                  </a:lnTo>
                  <a:lnTo>
                    <a:pt x="961072" y="72440"/>
                  </a:lnTo>
                  <a:lnTo>
                    <a:pt x="978496" y="74815"/>
                  </a:lnTo>
                  <a:lnTo>
                    <a:pt x="980414" y="67360"/>
                  </a:lnTo>
                  <a:lnTo>
                    <a:pt x="983361" y="62166"/>
                  </a:lnTo>
                  <a:lnTo>
                    <a:pt x="991349" y="56299"/>
                  </a:lnTo>
                  <a:lnTo>
                    <a:pt x="997534" y="54825"/>
                  </a:lnTo>
                  <a:lnTo>
                    <a:pt x="1014882" y="54825"/>
                  </a:lnTo>
                  <a:lnTo>
                    <a:pt x="1021651" y="56845"/>
                  </a:lnTo>
                  <a:lnTo>
                    <a:pt x="1029563" y="63830"/>
                  </a:lnTo>
                  <a:lnTo>
                    <a:pt x="1031252" y="68948"/>
                  </a:lnTo>
                  <a:lnTo>
                    <a:pt x="1031151" y="80860"/>
                  </a:lnTo>
                  <a:lnTo>
                    <a:pt x="1031151" y="94818"/>
                  </a:lnTo>
                  <a:lnTo>
                    <a:pt x="1031151" y="109194"/>
                  </a:lnTo>
                  <a:lnTo>
                    <a:pt x="1030198" y="115138"/>
                  </a:lnTo>
                  <a:lnTo>
                    <a:pt x="1005052" y="135978"/>
                  </a:lnTo>
                  <a:lnTo>
                    <a:pt x="991260" y="135978"/>
                  </a:lnTo>
                  <a:lnTo>
                    <a:pt x="986002" y="134404"/>
                  </a:lnTo>
                  <a:lnTo>
                    <a:pt x="978814" y="128066"/>
                  </a:lnTo>
                  <a:lnTo>
                    <a:pt x="977125" y="124371"/>
                  </a:lnTo>
                  <a:lnTo>
                    <a:pt x="977011" y="116255"/>
                  </a:lnTo>
                  <a:lnTo>
                    <a:pt x="977836" y="113436"/>
                  </a:lnTo>
                  <a:lnTo>
                    <a:pt x="1002055" y="101549"/>
                  </a:lnTo>
                  <a:lnTo>
                    <a:pt x="1011135" y="100088"/>
                  </a:lnTo>
                  <a:lnTo>
                    <a:pt x="1019022" y="98475"/>
                  </a:lnTo>
                  <a:lnTo>
                    <a:pt x="1025690" y="96723"/>
                  </a:lnTo>
                  <a:lnTo>
                    <a:pt x="1031151" y="94818"/>
                  </a:lnTo>
                  <a:lnTo>
                    <a:pt x="1031151" y="80860"/>
                  </a:lnTo>
                  <a:lnTo>
                    <a:pt x="1025334" y="82588"/>
                  </a:lnTo>
                  <a:lnTo>
                    <a:pt x="1018108" y="84175"/>
                  </a:lnTo>
                  <a:lnTo>
                    <a:pt x="1009446" y="85648"/>
                  </a:lnTo>
                  <a:lnTo>
                    <a:pt x="999375" y="86995"/>
                  </a:lnTo>
                  <a:lnTo>
                    <a:pt x="992314" y="87845"/>
                  </a:lnTo>
                  <a:lnTo>
                    <a:pt x="987044" y="88747"/>
                  </a:lnTo>
                  <a:lnTo>
                    <a:pt x="958011" y="114706"/>
                  </a:lnTo>
                  <a:lnTo>
                    <a:pt x="958011" y="128625"/>
                  </a:lnTo>
                  <a:lnTo>
                    <a:pt x="993940" y="149936"/>
                  </a:lnTo>
                  <a:lnTo>
                    <a:pt x="1000925" y="149936"/>
                  </a:lnTo>
                  <a:lnTo>
                    <a:pt x="1007478" y="148780"/>
                  </a:lnTo>
                  <a:lnTo>
                    <a:pt x="1019683" y="144170"/>
                  </a:lnTo>
                  <a:lnTo>
                    <a:pt x="1026033" y="140208"/>
                  </a:lnTo>
                  <a:lnTo>
                    <a:pt x="1030998" y="135978"/>
                  </a:lnTo>
                  <a:lnTo>
                    <a:pt x="1032637" y="134594"/>
                  </a:lnTo>
                  <a:lnTo>
                    <a:pt x="1033157" y="139547"/>
                  </a:lnTo>
                  <a:lnTo>
                    <a:pt x="1034351" y="143865"/>
                  </a:lnTo>
                  <a:lnTo>
                    <a:pt x="1036193" y="147561"/>
                  </a:lnTo>
                  <a:lnTo>
                    <a:pt x="1054798" y="147561"/>
                  </a:lnTo>
                  <a:close/>
                </a:path>
                <a:path w="1231265" h="190500">
                  <a:moveTo>
                    <a:pt x="1162240" y="147561"/>
                  </a:moveTo>
                  <a:lnTo>
                    <a:pt x="1162151" y="73215"/>
                  </a:lnTo>
                  <a:lnTo>
                    <a:pt x="1157884" y="55524"/>
                  </a:lnTo>
                  <a:lnTo>
                    <a:pt x="1153058" y="48755"/>
                  </a:lnTo>
                  <a:lnTo>
                    <a:pt x="1149083" y="45770"/>
                  </a:lnTo>
                  <a:lnTo>
                    <a:pt x="1138466" y="41224"/>
                  </a:lnTo>
                  <a:lnTo>
                    <a:pt x="1132636" y="40081"/>
                  </a:lnTo>
                  <a:lnTo>
                    <a:pt x="1126312" y="40081"/>
                  </a:lnTo>
                  <a:lnTo>
                    <a:pt x="1116012" y="41173"/>
                  </a:lnTo>
                  <a:lnTo>
                    <a:pt x="1106995" y="44424"/>
                  </a:lnTo>
                  <a:lnTo>
                    <a:pt x="1099286" y="49834"/>
                  </a:lnTo>
                  <a:lnTo>
                    <a:pt x="1092860" y="57404"/>
                  </a:lnTo>
                  <a:lnTo>
                    <a:pt x="1092860" y="42456"/>
                  </a:lnTo>
                  <a:lnTo>
                    <a:pt x="1076820" y="42456"/>
                  </a:lnTo>
                  <a:lnTo>
                    <a:pt x="1076820" y="147561"/>
                  </a:lnTo>
                  <a:lnTo>
                    <a:pt x="1094638" y="147561"/>
                  </a:lnTo>
                  <a:lnTo>
                    <a:pt x="1094638" y="90157"/>
                  </a:lnTo>
                  <a:lnTo>
                    <a:pt x="1095146" y="80873"/>
                  </a:lnTo>
                  <a:lnTo>
                    <a:pt x="1114958" y="55524"/>
                  </a:lnTo>
                  <a:lnTo>
                    <a:pt x="1127302" y="55524"/>
                  </a:lnTo>
                  <a:lnTo>
                    <a:pt x="1144422" y="76365"/>
                  </a:lnTo>
                  <a:lnTo>
                    <a:pt x="1144422" y="147561"/>
                  </a:lnTo>
                  <a:lnTo>
                    <a:pt x="1162240" y="147561"/>
                  </a:lnTo>
                  <a:close/>
                </a:path>
                <a:path w="1231265" h="190500">
                  <a:moveTo>
                    <a:pt x="1231061" y="147370"/>
                  </a:moveTo>
                  <a:lnTo>
                    <a:pt x="1228598" y="132321"/>
                  </a:lnTo>
                  <a:lnTo>
                    <a:pt x="1228496" y="131635"/>
                  </a:lnTo>
                  <a:lnTo>
                    <a:pt x="1225257" y="132092"/>
                  </a:lnTo>
                  <a:lnTo>
                    <a:pt x="1222654" y="132321"/>
                  </a:lnTo>
                  <a:lnTo>
                    <a:pt x="1218031" y="132321"/>
                  </a:lnTo>
                  <a:lnTo>
                    <a:pt x="1210576" y="122859"/>
                  </a:lnTo>
                  <a:lnTo>
                    <a:pt x="1210576" y="56311"/>
                  </a:lnTo>
                  <a:lnTo>
                    <a:pt x="1228496" y="56311"/>
                  </a:lnTo>
                  <a:lnTo>
                    <a:pt x="1228496" y="42456"/>
                  </a:lnTo>
                  <a:lnTo>
                    <a:pt x="1210576" y="42456"/>
                  </a:lnTo>
                  <a:lnTo>
                    <a:pt x="1210576" y="5740"/>
                  </a:lnTo>
                  <a:lnTo>
                    <a:pt x="1192860" y="16433"/>
                  </a:lnTo>
                  <a:lnTo>
                    <a:pt x="1192860" y="42456"/>
                  </a:lnTo>
                  <a:lnTo>
                    <a:pt x="1179804" y="42456"/>
                  </a:lnTo>
                  <a:lnTo>
                    <a:pt x="1179804" y="56311"/>
                  </a:lnTo>
                  <a:lnTo>
                    <a:pt x="1192860" y="56311"/>
                  </a:lnTo>
                  <a:lnTo>
                    <a:pt x="1192860" y="127469"/>
                  </a:lnTo>
                  <a:lnTo>
                    <a:pt x="1193596" y="134480"/>
                  </a:lnTo>
                  <a:lnTo>
                    <a:pt x="1196492" y="141147"/>
                  </a:lnTo>
                  <a:lnTo>
                    <a:pt x="1199007" y="143840"/>
                  </a:lnTo>
                  <a:lnTo>
                    <a:pt x="1206131" y="147929"/>
                  </a:lnTo>
                  <a:lnTo>
                    <a:pt x="1211135" y="148945"/>
                  </a:lnTo>
                  <a:lnTo>
                    <a:pt x="1221562" y="148945"/>
                  </a:lnTo>
                  <a:lnTo>
                    <a:pt x="1226058" y="148424"/>
                  </a:lnTo>
                  <a:lnTo>
                    <a:pt x="1231061" y="14737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8410854" y="3019247"/>
              <a:ext cx="874153" cy="14745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236963" y="2775394"/>
              <a:ext cx="1661375" cy="63515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0955286" y="3022498"/>
              <a:ext cx="158026" cy="14420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412912" y="3263074"/>
              <a:ext cx="2935605" cy="187960"/>
            </a:xfrm>
            <a:custGeom>
              <a:avLst/>
              <a:gdLst/>
              <a:ahLst/>
              <a:cxnLst/>
              <a:rect l="l" t="t" r="r" b="b"/>
              <a:pathLst>
                <a:path w="2935604" h="187960">
                  <a:moveTo>
                    <a:pt x="114998" y="0"/>
                  </a:moveTo>
                  <a:lnTo>
                    <a:pt x="0" y="0"/>
                  </a:lnTo>
                  <a:lnTo>
                    <a:pt x="0" y="17119"/>
                  </a:lnTo>
                  <a:lnTo>
                    <a:pt x="47802" y="17119"/>
                  </a:lnTo>
                  <a:lnTo>
                    <a:pt x="47802" y="145084"/>
                  </a:lnTo>
                  <a:lnTo>
                    <a:pt x="67005" y="145084"/>
                  </a:lnTo>
                  <a:lnTo>
                    <a:pt x="67005" y="17119"/>
                  </a:lnTo>
                  <a:lnTo>
                    <a:pt x="114998" y="17119"/>
                  </a:lnTo>
                  <a:lnTo>
                    <a:pt x="114998" y="0"/>
                  </a:lnTo>
                  <a:close/>
                </a:path>
                <a:path w="2935604" h="187960">
                  <a:moveTo>
                    <a:pt x="217665" y="68186"/>
                  </a:moveTo>
                  <a:lnTo>
                    <a:pt x="216420" y="60337"/>
                  </a:lnTo>
                  <a:lnTo>
                    <a:pt x="213042" y="52946"/>
                  </a:lnTo>
                  <a:lnTo>
                    <a:pt x="212636" y="52057"/>
                  </a:lnTo>
                  <a:lnTo>
                    <a:pt x="211480" y="49517"/>
                  </a:lnTo>
                  <a:lnTo>
                    <a:pt x="207365" y="45275"/>
                  </a:lnTo>
                  <a:lnTo>
                    <a:pt x="195884" y="39141"/>
                  </a:lnTo>
                  <a:lnTo>
                    <a:pt x="189128" y="37604"/>
                  </a:lnTo>
                  <a:lnTo>
                    <a:pt x="181343" y="37604"/>
                  </a:lnTo>
                  <a:lnTo>
                    <a:pt x="172237" y="38519"/>
                  </a:lnTo>
                  <a:lnTo>
                    <a:pt x="163969" y="41224"/>
                  </a:lnTo>
                  <a:lnTo>
                    <a:pt x="156502" y="45732"/>
                  </a:lnTo>
                  <a:lnTo>
                    <a:pt x="149872" y="52057"/>
                  </a:lnTo>
                  <a:lnTo>
                    <a:pt x="149872" y="0"/>
                  </a:lnTo>
                  <a:lnTo>
                    <a:pt x="132054" y="0"/>
                  </a:lnTo>
                  <a:lnTo>
                    <a:pt x="132054" y="145084"/>
                  </a:lnTo>
                  <a:lnTo>
                    <a:pt x="149872" y="145084"/>
                  </a:lnTo>
                  <a:lnTo>
                    <a:pt x="149872" y="79336"/>
                  </a:lnTo>
                  <a:lnTo>
                    <a:pt x="150863" y="72872"/>
                  </a:lnTo>
                  <a:lnTo>
                    <a:pt x="154813" y="63500"/>
                  </a:lnTo>
                  <a:lnTo>
                    <a:pt x="158127" y="59791"/>
                  </a:lnTo>
                  <a:lnTo>
                    <a:pt x="167436" y="54317"/>
                  </a:lnTo>
                  <a:lnTo>
                    <a:pt x="172402" y="52946"/>
                  </a:lnTo>
                  <a:lnTo>
                    <a:pt x="184734" y="52946"/>
                  </a:lnTo>
                  <a:lnTo>
                    <a:pt x="190195" y="54978"/>
                  </a:lnTo>
                  <a:lnTo>
                    <a:pt x="197916" y="63093"/>
                  </a:lnTo>
                  <a:lnTo>
                    <a:pt x="199847" y="69570"/>
                  </a:lnTo>
                  <a:lnTo>
                    <a:pt x="199847" y="145084"/>
                  </a:lnTo>
                  <a:lnTo>
                    <a:pt x="217665" y="145084"/>
                  </a:lnTo>
                  <a:lnTo>
                    <a:pt x="217665" y="68186"/>
                  </a:lnTo>
                  <a:close/>
                </a:path>
                <a:path w="2935604" h="187960">
                  <a:moveTo>
                    <a:pt x="335788" y="92329"/>
                  </a:moveTo>
                  <a:lnTo>
                    <a:pt x="322643" y="52247"/>
                  </a:lnTo>
                  <a:lnTo>
                    <a:pt x="316979" y="47193"/>
                  </a:lnTo>
                  <a:lnTo>
                    <a:pt x="316979" y="82435"/>
                  </a:lnTo>
                  <a:lnTo>
                    <a:pt x="258292" y="82435"/>
                  </a:lnTo>
                  <a:lnTo>
                    <a:pt x="258889" y="73266"/>
                  </a:lnTo>
                  <a:lnTo>
                    <a:pt x="261962" y="65938"/>
                  </a:lnTo>
                  <a:lnTo>
                    <a:pt x="273113" y="54991"/>
                  </a:lnTo>
                  <a:lnTo>
                    <a:pt x="279996" y="52247"/>
                  </a:lnTo>
                  <a:lnTo>
                    <a:pt x="297218" y="52247"/>
                  </a:lnTo>
                  <a:lnTo>
                    <a:pt x="304571" y="55676"/>
                  </a:lnTo>
                  <a:lnTo>
                    <a:pt x="310248" y="62547"/>
                  </a:lnTo>
                  <a:lnTo>
                    <a:pt x="313944" y="66967"/>
                  </a:lnTo>
                  <a:lnTo>
                    <a:pt x="316191" y="73596"/>
                  </a:lnTo>
                  <a:lnTo>
                    <a:pt x="316979" y="82435"/>
                  </a:lnTo>
                  <a:lnTo>
                    <a:pt x="316979" y="47193"/>
                  </a:lnTo>
                  <a:lnTo>
                    <a:pt x="315252" y="45681"/>
                  </a:lnTo>
                  <a:lnTo>
                    <a:pt x="307124" y="41198"/>
                  </a:lnTo>
                  <a:lnTo>
                    <a:pt x="298030" y="38506"/>
                  </a:lnTo>
                  <a:lnTo>
                    <a:pt x="287985" y="37604"/>
                  </a:lnTo>
                  <a:lnTo>
                    <a:pt x="277596" y="38531"/>
                  </a:lnTo>
                  <a:lnTo>
                    <a:pt x="242303" y="69875"/>
                  </a:lnTo>
                  <a:lnTo>
                    <a:pt x="238887" y="93421"/>
                  </a:lnTo>
                  <a:lnTo>
                    <a:pt x="239725" y="105537"/>
                  </a:lnTo>
                  <a:lnTo>
                    <a:pt x="259740" y="139471"/>
                  </a:lnTo>
                  <a:lnTo>
                    <a:pt x="288975" y="147459"/>
                  </a:lnTo>
                  <a:lnTo>
                    <a:pt x="297713" y="146913"/>
                  </a:lnTo>
                  <a:lnTo>
                    <a:pt x="325120" y="132816"/>
                  </a:lnTo>
                  <a:lnTo>
                    <a:pt x="328968" y="127850"/>
                  </a:lnTo>
                  <a:lnTo>
                    <a:pt x="332536" y="121132"/>
                  </a:lnTo>
                  <a:lnTo>
                    <a:pt x="335191" y="113512"/>
                  </a:lnTo>
                  <a:lnTo>
                    <a:pt x="316788" y="111239"/>
                  </a:lnTo>
                  <a:lnTo>
                    <a:pt x="314071" y="118757"/>
                  </a:lnTo>
                  <a:lnTo>
                    <a:pt x="310413" y="124231"/>
                  </a:lnTo>
                  <a:lnTo>
                    <a:pt x="301180" y="131102"/>
                  </a:lnTo>
                  <a:lnTo>
                    <a:pt x="295605" y="132816"/>
                  </a:lnTo>
                  <a:lnTo>
                    <a:pt x="280289" y="132816"/>
                  </a:lnTo>
                  <a:lnTo>
                    <a:pt x="257302" y="97078"/>
                  </a:lnTo>
                  <a:lnTo>
                    <a:pt x="335686" y="97078"/>
                  </a:lnTo>
                  <a:lnTo>
                    <a:pt x="335788" y="92329"/>
                  </a:lnTo>
                  <a:close/>
                </a:path>
                <a:path w="2935604" h="187960">
                  <a:moveTo>
                    <a:pt x="443814" y="39979"/>
                  </a:moveTo>
                  <a:lnTo>
                    <a:pt x="425996" y="39979"/>
                  </a:lnTo>
                  <a:lnTo>
                    <a:pt x="400685" y="109029"/>
                  </a:lnTo>
                  <a:lnTo>
                    <a:pt x="398246" y="117005"/>
                  </a:lnTo>
                  <a:lnTo>
                    <a:pt x="396201" y="125196"/>
                  </a:lnTo>
                  <a:lnTo>
                    <a:pt x="394462" y="118884"/>
                  </a:lnTo>
                  <a:lnTo>
                    <a:pt x="392620" y="112725"/>
                  </a:lnTo>
                  <a:lnTo>
                    <a:pt x="390652" y="106718"/>
                  </a:lnTo>
                  <a:lnTo>
                    <a:pt x="388581" y="100850"/>
                  </a:lnTo>
                  <a:lnTo>
                    <a:pt x="366712" y="39979"/>
                  </a:lnTo>
                  <a:lnTo>
                    <a:pt x="347510" y="39979"/>
                  </a:lnTo>
                  <a:lnTo>
                    <a:pt x="387400" y="145288"/>
                  </a:lnTo>
                  <a:lnTo>
                    <a:pt x="386664" y="147193"/>
                  </a:lnTo>
                  <a:lnTo>
                    <a:pt x="368985" y="170421"/>
                  </a:lnTo>
                  <a:lnTo>
                    <a:pt x="362127" y="170421"/>
                  </a:lnTo>
                  <a:lnTo>
                    <a:pt x="358724" y="169887"/>
                  </a:lnTo>
                  <a:lnTo>
                    <a:pt x="354838" y="168833"/>
                  </a:lnTo>
                  <a:lnTo>
                    <a:pt x="356819" y="185559"/>
                  </a:lnTo>
                  <a:lnTo>
                    <a:pt x="361035" y="187020"/>
                  </a:lnTo>
                  <a:lnTo>
                    <a:pt x="364858" y="187744"/>
                  </a:lnTo>
                  <a:lnTo>
                    <a:pt x="373964" y="187744"/>
                  </a:lnTo>
                  <a:lnTo>
                    <a:pt x="400786" y="154851"/>
                  </a:lnTo>
                  <a:lnTo>
                    <a:pt x="411924" y="125196"/>
                  </a:lnTo>
                  <a:lnTo>
                    <a:pt x="443814" y="39979"/>
                  </a:lnTo>
                  <a:close/>
                </a:path>
                <a:path w="2935604" h="187960">
                  <a:moveTo>
                    <a:pt x="605332" y="145097"/>
                  </a:moveTo>
                  <a:lnTo>
                    <a:pt x="599681" y="92341"/>
                  </a:lnTo>
                  <a:lnTo>
                    <a:pt x="599681" y="69380"/>
                  </a:lnTo>
                  <a:lnTo>
                    <a:pt x="599389" y="63906"/>
                  </a:lnTo>
                  <a:lnTo>
                    <a:pt x="598792" y="60871"/>
                  </a:lnTo>
                  <a:lnTo>
                    <a:pt x="597738" y="55994"/>
                  </a:lnTo>
                  <a:lnTo>
                    <a:pt x="596087" y="52362"/>
                  </a:lnTo>
                  <a:lnTo>
                    <a:pt x="595896" y="51943"/>
                  </a:lnTo>
                  <a:lnTo>
                    <a:pt x="590613" y="45542"/>
                  </a:lnTo>
                  <a:lnTo>
                    <a:pt x="586486" y="42887"/>
                  </a:lnTo>
                  <a:lnTo>
                    <a:pt x="575271" y="38671"/>
                  </a:lnTo>
                  <a:lnTo>
                    <a:pt x="567982" y="37617"/>
                  </a:lnTo>
                  <a:lnTo>
                    <a:pt x="549973" y="37617"/>
                  </a:lnTo>
                  <a:lnTo>
                    <a:pt x="515797" y="56502"/>
                  </a:lnTo>
                  <a:lnTo>
                    <a:pt x="511606" y="69977"/>
                  </a:lnTo>
                  <a:lnTo>
                    <a:pt x="529018" y="72351"/>
                  </a:lnTo>
                  <a:lnTo>
                    <a:pt x="530936" y="64897"/>
                  </a:lnTo>
                  <a:lnTo>
                    <a:pt x="533882" y="59702"/>
                  </a:lnTo>
                  <a:lnTo>
                    <a:pt x="541870" y="53822"/>
                  </a:lnTo>
                  <a:lnTo>
                    <a:pt x="548055" y="52362"/>
                  </a:lnTo>
                  <a:lnTo>
                    <a:pt x="565404" y="52362"/>
                  </a:lnTo>
                  <a:lnTo>
                    <a:pt x="572173" y="54368"/>
                  </a:lnTo>
                  <a:lnTo>
                    <a:pt x="580085" y="61366"/>
                  </a:lnTo>
                  <a:lnTo>
                    <a:pt x="581774" y="66484"/>
                  </a:lnTo>
                  <a:lnTo>
                    <a:pt x="581672" y="78384"/>
                  </a:lnTo>
                  <a:lnTo>
                    <a:pt x="581672" y="92341"/>
                  </a:lnTo>
                  <a:lnTo>
                    <a:pt x="581672" y="106730"/>
                  </a:lnTo>
                  <a:lnTo>
                    <a:pt x="580720" y="112661"/>
                  </a:lnTo>
                  <a:lnTo>
                    <a:pt x="576300" y="121907"/>
                  </a:lnTo>
                  <a:lnTo>
                    <a:pt x="572376" y="126009"/>
                  </a:lnTo>
                  <a:lnTo>
                    <a:pt x="561682" y="132016"/>
                  </a:lnTo>
                  <a:lnTo>
                    <a:pt x="555574" y="133515"/>
                  </a:lnTo>
                  <a:lnTo>
                    <a:pt x="541794" y="133515"/>
                  </a:lnTo>
                  <a:lnTo>
                    <a:pt x="536524" y="131927"/>
                  </a:lnTo>
                  <a:lnTo>
                    <a:pt x="529336" y="125603"/>
                  </a:lnTo>
                  <a:lnTo>
                    <a:pt x="527646" y="121907"/>
                  </a:lnTo>
                  <a:lnTo>
                    <a:pt x="527532" y="113792"/>
                  </a:lnTo>
                  <a:lnTo>
                    <a:pt x="528358" y="110972"/>
                  </a:lnTo>
                  <a:lnTo>
                    <a:pt x="552577" y="99072"/>
                  </a:lnTo>
                  <a:lnTo>
                    <a:pt x="561657" y="97624"/>
                  </a:lnTo>
                  <a:lnTo>
                    <a:pt x="569544" y="96012"/>
                  </a:lnTo>
                  <a:lnTo>
                    <a:pt x="576211" y="94259"/>
                  </a:lnTo>
                  <a:lnTo>
                    <a:pt x="581672" y="92341"/>
                  </a:lnTo>
                  <a:lnTo>
                    <a:pt x="581672" y="78384"/>
                  </a:lnTo>
                  <a:lnTo>
                    <a:pt x="575856" y="80111"/>
                  </a:lnTo>
                  <a:lnTo>
                    <a:pt x="568629" y="81711"/>
                  </a:lnTo>
                  <a:lnTo>
                    <a:pt x="559981" y="83185"/>
                  </a:lnTo>
                  <a:lnTo>
                    <a:pt x="549910" y="84531"/>
                  </a:lnTo>
                  <a:lnTo>
                    <a:pt x="542848" y="85382"/>
                  </a:lnTo>
                  <a:lnTo>
                    <a:pt x="537565" y="86271"/>
                  </a:lnTo>
                  <a:lnTo>
                    <a:pt x="508533" y="112242"/>
                  </a:lnTo>
                  <a:lnTo>
                    <a:pt x="508533" y="126161"/>
                  </a:lnTo>
                  <a:lnTo>
                    <a:pt x="544461" y="147472"/>
                  </a:lnTo>
                  <a:lnTo>
                    <a:pt x="551459" y="147472"/>
                  </a:lnTo>
                  <a:lnTo>
                    <a:pt x="557999" y="146316"/>
                  </a:lnTo>
                  <a:lnTo>
                    <a:pt x="570204" y="141693"/>
                  </a:lnTo>
                  <a:lnTo>
                    <a:pt x="576554" y="137744"/>
                  </a:lnTo>
                  <a:lnTo>
                    <a:pt x="581520" y="133515"/>
                  </a:lnTo>
                  <a:lnTo>
                    <a:pt x="583158" y="132130"/>
                  </a:lnTo>
                  <a:lnTo>
                    <a:pt x="583692" y="137083"/>
                  </a:lnTo>
                  <a:lnTo>
                    <a:pt x="584873" y="141401"/>
                  </a:lnTo>
                  <a:lnTo>
                    <a:pt x="586727" y="145097"/>
                  </a:lnTo>
                  <a:lnTo>
                    <a:pt x="605332" y="145097"/>
                  </a:lnTo>
                  <a:close/>
                </a:path>
                <a:path w="2935604" h="187960">
                  <a:moveTo>
                    <a:pt x="684250" y="43357"/>
                  </a:moveTo>
                  <a:lnTo>
                    <a:pt x="678053" y="39522"/>
                  </a:lnTo>
                  <a:lnTo>
                    <a:pt x="671957" y="37617"/>
                  </a:lnTo>
                  <a:lnTo>
                    <a:pt x="661784" y="37617"/>
                  </a:lnTo>
                  <a:lnTo>
                    <a:pt x="657974" y="38798"/>
                  </a:lnTo>
                  <a:lnTo>
                    <a:pt x="651052" y="43548"/>
                  </a:lnTo>
                  <a:lnTo>
                    <a:pt x="647268" y="48463"/>
                  </a:lnTo>
                  <a:lnTo>
                    <a:pt x="643178" y="55918"/>
                  </a:lnTo>
                  <a:lnTo>
                    <a:pt x="643178" y="39992"/>
                  </a:lnTo>
                  <a:lnTo>
                    <a:pt x="627151" y="39992"/>
                  </a:lnTo>
                  <a:lnTo>
                    <a:pt x="627151" y="145097"/>
                  </a:lnTo>
                  <a:lnTo>
                    <a:pt x="644969" y="145097"/>
                  </a:lnTo>
                  <a:lnTo>
                    <a:pt x="644969" y="82550"/>
                  </a:lnTo>
                  <a:lnTo>
                    <a:pt x="645960" y="75615"/>
                  </a:lnTo>
                  <a:lnTo>
                    <a:pt x="661162" y="56019"/>
                  </a:lnTo>
                  <a:lnTo>
                    <a:pt x="669417" y="56019"/>
                  </a:lnTo>
                  <a:lnTo>
                    <a:pt x="673760" y="57315"/>
                  </a:lnTo>
                  <a:lnTo>
                    <a:pt x="678116" y="59880"/>
                  </a:lnTo>
                  <a:lnTo>
                    <a:pt x="679538" y="56019"/>
                  </a:lnTo>
                  <a:lnTo>
                    <a:pt x="684250" y="43357"/>
                  </a:lnTo>
                  <a:close/>
                </a:path>
                <a:path w="2935604" h="187960">
                  <a:moveTo>
                    <a:pt x="785355" y="92341"/>
                  </a:moveTo>
                  <a:lnTo>
                    <a:pt x="772210" y="52260"/>
                  </a:lnTo>
                  <a:lnTo>
                    <a:pt x="766559" y="47218"/>
                  </a:lnTo>
                  <a:lnTo>
                    <a:pt x="766559" y="82448"/>
                  </a:lnTo>
                  <a:lnTo>
                    <a:pt x="707859" y="82448"/>
                  </a:lnTo>
                  <a:lnTo>
                    <a:pt x="708456" y="73279"/>
                  </a:lnTo>
                  <a:lnTo>
                    <a:pt x="711542" y="65951"/>
                  </a:lnTo>
                  <a:lnTo>
                    <a:pt x="722693" y="55003"/>
                  </a:lnTo>
                  <a:lnTo>
                    <a:pt x="729576" y="52260"/>
                  </a:lnTo>
                  <a:lnTo>
                    <a:pt x="746798" y="52260"/>
                  </a:lnTo>
                  <a:lnTo>
                    <a:pt x="754151" y="55689"/>
                  </a:lnTo>
                  <a:lnTo>
                    <a:pt x="759828" y="62560"/>
                  </a:lnTo>
                  <a:lnTo>
                    <a:pt x="763524" y="66979"/>
                  </a:lnTo>
                  <a:lnTo>
                    <a:pt x="765759" y="73609"/>
                  </a:lnTo>
                  <a:lnTo>
                    <a:pt x="766559" y="82448"/>
                  </a:lnTo>
                  <a:lnTo>
                    <a:pt x="766559" y="47218"/>
                  </a:lnTo>
                  <a:lnTo>
                    <a:pt x="764832" y="45694"/>
                  </a:lnTo>
                  <a:lnTo>
                    <a:pt x="756704" y="41211"/>
                  </a:lnTo>
                  <a:lnTo>
                    <a:pt x="747610" y="38519"/>
                  </a:lnTo>
                  <a:lnTo>
                    <a:pt x="737552" y="37617"/>
                  </a:lnTo>
                  <a:lnTo>
                    <a:pt x="727163" y="38544"/>
                  </a:lnTo>
                  <a:lnTo>
                    <a:pt x="691870" y="69888"/>
                  </a:lnTo>
                  <a:lnTo>
                    <a:pt x="688530" y="92341"/>
                  </a:lnTo>
                  <a:lnTo>
                    <a:pt x="688568" y="94983"/>
                  </a:lnTo>
                  <a:lnTo>
                    <a:pt x="701979" y="133273"/>
                  </a:lnTo>
                  <a:lnTo>
                    <a:pt x="738543" y="147472"/>
                  </a:lnTo>
                  <a:lnTo>
                    <a:pt x="747280" y="146926"/>
                  </a:lnTo>
                  <a:lnTo>
                    <a:pt x="774687" y="132829"/>
                  </a:lnTo>
                  <a:lnTo>
                    <a:pt x="778548" y="127863"/>
                  </a:lnTo>
                  <a:lnTo>
                    <a:pt x="782116" y="121145"/>
                  </a:lnTo>
                  <a:lnTo>
                    <a:pt x="784758" y="113525"/>
                  </a:lnTo>
                  <a:lnTo>
                    <a:pt x="766356" y="111252"/>
                  </a:lnTo>
                  <a:lnTo>
                    <a:pt x="763651" y="118770"/>
                  </a:lnTo>
                  <a:lnTo>
                    <a:pt x="759993" y="124244"/>
                  </a:lnTo>
                  <a:lnTo>
                    <a:pt x="750747" y="131102"/>
                  </a:lnTo>
                  <a:lnTo>
                    <a:pt x="745172" y="132829"/>
                  </a:lnTo>
                  <a:lnTo>
                    <a:pt x="729869" y="132829"/>
                  </a:lnTo>
                  <a:lnTo>
                    <a:pt x="706869" y="97091"/>
                  </a:lnTo>
                  <a:lnTo>
                    <a:pt x="785253" y="97091"/>
                  </a:lnTo>
                  <a:lnTo>
                    <a:pt x="785355" y="92341"/>
                  </a:lnTo>
                  <a:close/>
                </a:path>
                <a:path w="2935604" h="187960">
                  <a:moveTo>
                    <a:pt x="2641447" y="0"/>
                  </a:moveTo>
                  <a:lnTo>
                    <a:pt x="2625217" y="0"/>
                  </a:lnTo>
                  <a:lnTo>
                    <a:pt x="2625217" y="94119"/>
                  </a:lnTo>
                  <a:lnTo>
                    <a:pt x="2624696" y="103289"/>
                  </a:lnTo>
                  <a:lnTo>
                    <a:pt x="2604998" y="132816"/>
                  </a:lnTo>
                  <a:lnTo>
                    <a:pt x="2589492" y="132816"/>
                  </a:lnTo>
                  <a:lnTo>
                    <a:pt x="2568613" y="92633"/>
                  </a:lnTo>
                  <a:lnTo>
                    <a:pt x="2569108" y="82892"/>
                  </a:lnTo>
                  <a:lnTo>
                    <a:pt x="2588501" y="52349"/>
                  </a:lnTo>
                  <a:lnTo>
                    <a:pt x="2604541" y="52349"/>
                  </a:lnTo>
                  <a:lnTo>
                    <a:pt x="2625217" y="94119"/>
                  </a:lnTo>
                  <a:lnTo>
                    <a:pt x="2625217" y="0"/>
                  </a:lnTo>
                  <a:lnTo>
                    <a:pt x="2623731" y="0"/>
                  </a:lnTo>
                  <a:lnTo>
                    <a:pt x="2623731" y="52057"/>
                  </a:lnTo>
                  <a:lnTo>
                    <a:pt x="2620632" y="47764"/>
                  </a:lnTo>
                  <a:lnTo>
                    <a:pt x="2616606" y="44284"/>
                  </a:lnTo>
                  <a:lnTo>
                    <a:pt x="2606713" y="38938"/>
                  </a:lnTo>
                  <a:lnTo>
                    <a:pt x="2601074" y="37604"/>
                  </a:lnTo>
                  <a:lnTo>
                    <a:pt x="2586101" y="37604"/>
                  </a:lnTo>
                  <a:lnTo>
                    <a:pt x="2555544" y="64071"/>
                  </a:lnTo>
                  <a:lnTo>
                    <a:pt x="2550299" y="92633"/>
                  </a:lnTo>
                  <a:lnTo>
                    <a:pt x="2550655" y="100469"/>
                  </a:lnTo>
                  <a:lnTo>
                    <a:pt x="2565400" y="135915"/>
                  </a:lnTo>
                  <a:lnTo>
                    <a:pt x="2587155" y="147459"/>
                  </a:lnTo>
                  <a:lnTo>
                    <a:pt x="2595524" y="147459"/>
                  </a:lnTo>
                  <a:lnTo>
                    <a:pt x="2604630" y="146494"/>
                  </a:lnTo>
                  <a:lnTo>
                    <a:pt x="2612567" y="143560"/>
                  </a:lnTo>
                  <a:lnTo>
                    <a:pt x="2619337" y="138671"/>
                  </a:lnTo>
                  <a:lnTo>
                    <a:pt x="2624112" y="132816"/>
                  </a:lnTo>
                  <a:lnTo>
                    <a:pt x="2624925" y="131826"/>
                  </a:lnTo>
                  <a:lnTo>
                    <a:pt x="2624925" y="145084"/>
                  </a:lnTo>
                  <a:lnTo>
                    <a:pt x="2641447" y="145084"/>
                  </a:lnTo>
                  <a:lnTo>
                    <a:pt x="2641447" y="131826"/>
                  </a:lnTo>
                  <a:lnTo>
                    <a:pt x="2641447" y="52349"/>
                  </a:lnTo>
                  <a:lnTo>
                    <a:pt x="2641447" y="52057"/>
                  </a:lnTo>
                  <a:lnTo>
                    <a:pt x="2641447" y="0"/>
                  </a:lnTo>
                  <a:close/>
                </a:path>
                <a:path w="2935604" h="187960">
                  <a:moveTo>
                    <a:pt x="2726423" y="43345"/>
                  </a:moveTo>
                  <a:lnTo>
                    <a:pt x="2720213" y="39509"/>
                  </a:lnTo>
                  <a:lnTo>
                    <a:pt x="2714117" y="37604"/>
                  </a:lnTo>
                  <a:lnTo>
                    <a:pt x="2703957" y="37604"/>
                  </a:lnTo>
                  <a:lnTo>
                    <a:pt x="2700147" y="38785"/>
                  </a:lnTo>
                  <a:lnTo>
                    <a:pt x="2693212" y="43535"/>
                  </a:lnTo>
                  <a:lnTo>
                    <a:pt x="2689441" y="48450"/>
                  </a:lnTo>
                  <a:lnTo>
                    <a:pt x="2685351" y="55918"/>
                  </a:lnTo>
                  <a:lnTo>
                    <a:pt x="2685351" y="39979"/>
                  </a:lnTo>
                  <a:lnTo>
                    <a:pt x="2669311" y="39979"/>
                  </a:lnTo>
                  <a:lnTo>
                    <a:pt x="2669311" y="145084"/>
                  </a:lnTo>
                  <a:lnTo>
                    <a:pt x="2687129" y="145084"/>
                  </a:lnTo>
                  <a:lnTo>
                    <a:pt x="2687129" y="82537"/>
                  </a:lnTo>
                  <a:lnTo>
                    <a:pt x="2688120" y="75603"/>
                  </a:lnTo>
                  <a:lnTo>
                    <a:pt x="2691422" y="65112"/>
                  </a:lnTo>
                  <a:lnTo>
                    <a:pt x="2693632" y="61861"/>
                  </a:lnTo>
                  <a:lnTo>
                    <a:pt x="2699829" y="57188"/>
                  </a:lnTo>
                  <a:lnTo>
                    <a:pt x="2703322" y="56007"/>
                  </a:lnTo>
                  <a:lnTo>
                    <a:pt x="2711577" y="56007"/>
                  </a:lnTo>
                  <a:lnTo>
                    <a:pt x="2715933" y="57302"/>
                  </a:lnTo>
                  <a:lnTo>
                    <a:pt x="2720276" y="59867"/>
                  </a:lnTo>
                  <a:lnTo>
                    <a:pt x="2721711" y="56007"/>
                  </a:lnTo>
                  <a:lnTo>
                    <a:pt x="2726423" y="43345"/>
                  </a:lnTo>
                  <a:close/>
                </a:path>
                <a:path w="2935604" h="187960">
                  <a:moveTo>
                    <a:pt x="2821381" y="39979"/>
                  </a:moveTo>
                  <a:lnTo>
                    <a:pt x="2803575" y="39979"/>
                  </a:lnTo>
                  <a:lnTo>
                    <a:pt x="2803575" y="105270"/>
                  </a:lnTo>
                  <a:lnTo>
                    <a:pt x="2802598" y="112115"/>
                  </a:lnTo>
                  <a:lnTo>
                    <a:pt x="2798699" y="121551"/>
                  </a:lnTo>
                  <a:lnTo>
                    <a:pt x="2795384" y="125272"/>
                  </a:lnTo>
                  <a:lnTo>
                    <a:pt x="2786024" y="130746"/>
                  </a:lnTo>
                  <a:lnTo>
                    <a:pt x="2781008" y="132118"/>
                  </a:lnTo>
                  <a:lnTo>
                    <a:pt x="2770314" y="132118"/>
                  </a:lnTo>
                  <a:lnTo>
                    <a:pt x="2753982" y="107569"/>
                  </a:lnTo>
                  <a:lnTo>
                    <a:pt x="2753982" y="39979"/>
                  </a:lnTo>
                  <a:lnTo>
                    <a:pt x="2736177" y="39979"/>
                  </a:lnTo>
                  <a:lnTo>
                    <a:pt x="2736240" y="113842"/>
                  </a:lnTo>
                  <a:lnTo>
                    <a:pt x="2760103" y="146278"/>
                  </a:lnTo>
                  <a:lnTo>
                    <a:pt x="2765895" y="147459"/>
                  </a:lnTo>
                  <a:lnTo>
                    <a:pt x="2772092" y="147459"/>
                  </a:lnTo>
                  <a:lnTo>
                    <a:pt x="2782074" y="146354"/>
                  </a:lnTo>
                  <a:lnTo>
                    <a:pt x="2790964" y="143014"/>
                  </a:lnTo>
                  <a:lnTo>
                    <a:pt x="2798762" y="137439"/>
                  </a:lnTo>
                  <a:lnTo>
                    <a:pt x="2803321" y="132118"/>
                  </a:lnTo>
                  <a:lnTo>
                    <a:pt x="2805455" y="129641"/>
                  </a:lnTo>
                  <a:lnTo>
                    <a:pt x="2805455" y="145084"/>
                  </a:lnTo>
                  <a:lnTo>
                    <a:pt x="2821381" y="145084"/>
                  </a:lnTo>
                  <a:lnTo>
                    <a:pt x="2821381" y="129641"/>
                  </a:lnTo>
                  <a:lnTo>
                    <a:pt x="2821381" y="39979"/>
                  </a:lnTo>
                  <a:close/>
                </a:path>
                <a:path w="2935604" h="187960">
                  <a:moveTo>
                    <a:pt x="2935147" y="39979"/>
                  </a:moveTo>
                  <a:lnTo>
                    <a:pt x="2918726" y="39979"/>
                  </a:lnTo>
                  <a:lnTo>
                    <a:pt x="2918726" y="52641"/>
                  </a:lnTo>
                  <a:lnTo>
                    <a:pt x="2918485" y="52400"/>
                  </a:lnTo>
                  <a:lnTo>
                    <a:pt x="2918485" y="90652"/>
                  </a:lnTo>
                  <a:lnTo>
                    <a:pt x="2918485" y="91935"/>
                  </a:lnTo>
                  <a:lnTo>
                    <a:pt x="2918002" y="100672"/>
                  </a:lnTo>
                  <a:lnTo>
                    <a:pt x="2897809" y="130340"/>
                  </a:lnTo>
                  <a:lnTo>
                    <a:pt x="2881376" y="130340"/>
                  </a:lnTo>
                  <a:lnTo>
                    <a:pt x="2860827" y="90652"/>
                  </a:lnTo>
                  <a:lnTo>
                    <a:pt x="2861335" y="81737"/>
                  </a:lnTo>
                  <a:lnTo>
                    <a:pt x="2881414" y="52349"/>
                  </a:lnTo>
                  <a:lnTo>
                    <a:pt x="2897378" y="52349"/>
                  </a:lnTo>
                  <a:lnTo>
                    <a:pt x="2918485" y="90652"/>
                  </a:lnTo>
                  <a:lnTo>
                    <a:pt x="2918485" y="52400"/>
                  </a:lnTo>
                  <a:lnTo>
                    <a:pt x="2912275" y="46075"/>
                  </a:lnTo>
                  <a:lnTo>
                    <a:pt x="2905010" y="41376"/>
                  </a:lnTo>
                  <a:lnTo>
                    <a:pt x="2896933" y="38557"/>
                  </a:lnTo>
                  <a:lnTo>
                    <a:pt x="2888043" y="37604"/>
                  </a:lnTo>
                  <a:lnTo>
                    <a:pt x="2878734" y="37604"/>
                  </a:lnTo>
                  <a:lnTo>
                    <a:pt x="2847962" y="64173"/>
                  </a:lnTo>
                  <a:lnTo>
                    <a:pt x="2842514" y="91935"/>
                  </a:lnTo>
                  <a:lnTo>
                    <a:pt x="2843250" y="102489"/>
                  </a:lnTo>
                  <a:lnTo>
                    <a:pt x="2860941" y="136296"/>
                  </a:lnTo>
                  <a:lnTo>
                    <a:pt x="2887942" y="145084"/>
                  </a:lnTo>
                  <a:lnTo>
                    <a:pt x="2896285" y="144233"/>
                  </a:lnTo>
                  <a:lnTo>
                    <a:pt x="2903918" y="141655"/>
                  </a:lnTo>
                  <a:lnTo>
                    <a:pt x="2910827" y="137350"/>
                  </a:lnTo>
                  <a:lnTo>
                    <a:pt x="2917037" y="131330"/>
                  </a:lnTo>
                  <a:lnTo>
                    <a:pt x="2916974" y="145084"/>
                  </a:lnTo>
                  <a:lnTo>
                    <a:pt x="2895790" y="172999"/>
                  </a:lnTo>
                  <a:lnTo>
                    <a:pt x="2879890" y="172999"/>
                  </a:lnTo>
                  <a:lnTo>
                    <a:pt x="2873857" y="171348"/>
                  </a:lnTo>
                  <a:lnTo>
                    <a:pt x="2866136" y="165608"/>
                  </a:lnTo>
                  <a:lnTo>
                    <a:pt x="2864116" y="161709"/>
                  </a:lnTo>
                  <a:lnTo>
                    <a:pt x="2863392" y="156362"/>
                  </a:lnTo>
                  <a:lnTo>
                    <a:pt x="2846082" y="153797"/>
                  </a:lnTo>
                  <a:lnTo>
                    <a:pt x="2870644" y="185635"/>
                  </a:lnTo>
                  <a:lnTo>
                    <a:pt x="2887649" y="187744"/>
                  </a:lnTo>
                  <a:lnTo>
                    <a:pt x="2895244" y="187375"/>
                  </a:lnTo>
                  <a:lnTo>
                    <a:pt x="2926270" y="172999"/>
                  </a:lnTo>
                  <a:lnTo>
                    <a:pt x="2926816" y="172453"/>
                  </a:lnTo>
                  <a:lnTo>
                    <a:pt x="2935122" y="131330"/>
                  </a:lnTo>
                  <a:lnTo>
                    <a:pt x="2935147" y="130340"/>
                  </a:lnTo>
                  <a:lnTo>
                    <a:pt x="2935147" y="52641"/>
                  </a:lnTo>
                  <a:lnTo>
                    <a:pt x="2935147" y="39979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180846" y="3019234"/>
              <a:ext cx="1157808" cy="39030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6216179" y="3016757"/>
              <a:ext cx="1858784" cy="4340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219837" y="3506914"/>
              <a:ext cx="848842" cy="18774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215481" y="3504450"/>
              <a:ext cx="1638935" cy="638175"/>
            </a:xfrm>
            <a:custGeom>
              <a:avLst/>
              <a:gdLst/>
              <a:ahLst/>
              <a:cxnLst/>
              <a:rect l="l" t="t" r="r" b="b"/>
              <a:pathLst>
                <a:path w="1638934" h="638175">
                  <a:moveTo>
                    <a:pt x="61455" y="489458"/>
                  </a:moveTo>
                  <a:lnTo>
                    <a:pt x="55384" y="488264"/>
                  </a:lnTo>
                  <a:lnTo>
                    <a:pt x="49847" y="487680"/>
                  </a:lnTo>
                  <a:lnTo>
                    <a:pt x="37045" y="487680"/>
                  </a:lnTo>
                  <a:lnTo>
                    <a:pt x="15735" y="511886"/>
                  </a:lnTo>
                  <a:lnTo>
                    <a:pt x="15735" y="530136"/>
                  </a:lnTo>
                  <a:lnTo>
                    <a:pt x="0" y="530136"/>
                  </a:lnTo>
                  <a:lnTo>
                    <a:pt x="0" y="543991"/>
                  </a:lnTo>
                  <a:lnTo>
                    <a:pt x="15735" y="543991"/>
                  </a:lnTo>
                  <a:lnTo>
                    <a:pt x="15735" y="635241"/>
                  </a:lnTo>
                  <a:lnTo>
                    <a:pt x="33451" y="635241"/>
                  </a:lnTo>
                  <a:lnTo>
                    <a:pt x="33451" y="543991"/>
                  </a:lnTo>
                  <a:lnTo>
                    <a:pt x="53936" y="543991"/>
                  </a:lnTo>
                  <a:lnTo>
                    <a:pt x="53936" y="530136"/>
                  </a:lnTo>
                  <a:lnTo>
                    <a:pt x="33451" y="530136"/>
                  </a:lnTo>
                  <a:lnTo>
                    <a:pt x="33451" y="514096"/>
                  </a:lnTo>
                  <a:lnTo>
                    <a:pt x="34569" y="509778"/>
                  </a:lnTo>
                  <a:lnTo>
                    <a:pt x="39065" y="505155"/>
                  </a:lnTo>
                  <a:lnTo>
                    <a:pt x="42887" y="504012"/>
                  </a:lnTo>
                  <a:lnTo>
                    <a:pt x="51600" y="504012"/>
                  </a:lnTo>
                  <a:lnTo>
                    <a:pt x="55092" y="504342"/>
                  </a:lnTo>
                  <a:lnTo>
                    <a:pt x="58788" y="504990"/>
                  </a:lnTo>
                  <a:lnTo>
                    <a:pt x="58953" y="504012"/>
                  </a:lnTo>
                  <a:lnTo>
                    <a:pt x="61455" y="489458"/>
                  </a:lnTo>
                  <a:close/>
                </a:path>
                <a:path w="1638934" h="638175">
                  <a:moveTo>
                    <a:pt x="128168" y="246316"/>
                  </a:moveTo>
                  <a:lnTo>
                    <a:pt x="108966" y="246316"/>
                  </a:lnTo>
                  <a:lnTo>
                    <a:pt x="108966" y="305892"/>
                  </a:lnTo>
                  <a:lnTo>
                    <a:pt x="33553" y="305892"/>
                  </a:lnTo>
                  <a:lnTo>
                    <a:pt x="33553" y="246316"/>
                  </a:lnTo>
                  <a:lnTo>
                    <a:pt x="14351" y="246316"/>
                  </a:lnTo>
                  <a:lnTo>
                    <a:pt x="14351" y="391401"/>
                  </a:lnTo>
                  <a:lnTo>
                    <a:pt x="33553" y="391401"/>
                  </a:lnTo>
                  <a:lnTo>
                    <a:pt x="33553" y="323011"/>
                  </a:lnTo>
                  <a:lnTo>
                    <a:pt x="108966" y="323011"/>
                  </a:lnTo>
                  <a:lnTo>
                    <a:pt x="108966" y="391401"/>
                  </a:lnTo>
                  <a:lnTo>
                    <a:pt x="128168" y="391401"/>
                  </a:lnTo>
                  <a:lnTo>
                    <a:pt x="128168" y="323011"/>
                  </a:lnTo>
                  <a:lnTo>
                    <a:pt x="128168" y="305892"/>
                  </a:lnTo>
                  <a:lnTo>
                    <a:pt x="128168" y="246316"/>
                  </a:lnTo>
                  <a:close/>
                </a:path>
                <a:path w="1638934" h="638175">
                  <a:moveTo>
                    <a:pt x="158623" y="635241"/>
                  </a:moveTo>
                  <a:lnTo>
                    <a:pt x="152984" y="582485"/>
                  </a:lnTo>
                  <a:lnTo>
                    <a:pt x="152984" y="559523"/>
                  </a:lnTo>
                  <a:lnTo>
                    <a:pt x="152679" y="554050"/>
                  </a:lnTo>
                  <a:lnTo>
                    <a:pt x="152095" y="551014"/>
                  </a:lnTo>
                  <a:lnTo>
                    <a:pt x="151041" y="546138"/>
                  </a:lnTo>
                  <a:lnTo>
                    <a:pt x="149364" y="542505"/>
                  </a:lnTo>
                  <a:lnTo>
                    <a:pt x="149186" y="542099"/>
                  </a:lnTo>
                  <a:lnTo>
                    <a:pt x="143903" y="535698"/>
                  </a:lnTo>
                  <a:lnTo>
                    <a:pt x="139788" y="533031"/>
                  </a:lnTo>
                  <a:lnTo>
                    <a:pt x="128574" y="528815"/>
                  </a:lnTo>
                  <a:lnTo>
                    <a:pt x="121285" y="527761"/>
                  </a:lnTo>
                  <a:lnTo>
                    <a:pt x="103263" y="527761"/>
                  </a:lnTo>
                  <a:lnTo>
                    <a:pt x="69088" y="546646"/>
                  </a:lnTo>
                  <a:lnTo>
                    <a:pt x="64897" y="560120"/>
                  </a:lnTo>
                  <a:lnTo>
                    <a:pt x="82321" y="562495"/>
                  </a:lnTo>
                  <a:lnTo>
                    <a:pt x="84226" y="555040"/>
                  </a:lnTo>
                  <a:lnTo>
                    <a:pt x="87185" y="549846"/>
                  </a:lnTo>
                  <a:lnTo>
                    <a:pt x="95161" y="543979"/>
                  </a:lnTo>
                  <a:lnTo>
                    <a:pt x="101358" y="542505"/>
                  </a:lnTo>
                  <a:lnTo>
                    <a:pt x="118706" y="542505"/>
                  </a:lnTo>
                  <a:lnTo>
                    <a:pt x="125463" y="544512"/>
                  </a:lnTo>
                  <a:lnTo>
                    <a:pt x="133388" y="551510"/>
                  </a:lnTo>
                  <a:lnTo>
                    <a:pt x="135064" y="556628"/>
                  </a:lnTo>
                  <a:lnTo>
                    <a:pt x="134975" y="568540"/>
                  </a:lnTo>
                  <a:lnTo>
                    <a:pt x="134975" y="582485"/>
                  </a:lnTo>
                  <a:lnTo>
                    <a:pt x="134975" y="596874"/>
                  </a:lnTo>
                  <a:lnTo>
                    <a:pt x="134010" y="602818"/>
                  </a:lnTo>
                  <a:lnTo>
                    <a:pt x="108877" y="623658"/>
                  </a:lnTo>
                  <a:lnTo>
                    <a:pt x="95084" y="623658"/>
                  </a:lnTo>
                  <a:lnTo>
                    <a:pt x="89827" y="622084"/>
                  </a:lnTo>
                  <a:lnTo>
                    <a:pt x="82626" y="615746"/>
                  </a:lnTo>
                  <a:lnTo>
                    <a:pt x="80949" y="612051"/>
                  </a:lnTo>
                  <a:lnTo>
                    <a:pt x="80835" y="603935"/>
                  </a:lnTo>
                  <a:lnTo>
                    <a:pt x="81661" y="601116"/>
                  </a:lnTo>
                  <a:lnTo>
                    <a:pt x="105867" y="589216"/>
                  </a:lnTo>
                  <a:lnTo>
                    <a:pt x="114960" y="587768"/>
                  </a:lnTo>
                  <a:lnTo>
                    <a:pt x="122834" y="586155"/>
                  </a:lnTo>
                  <a:lnTo>
                    <a:pt x="129514" y="584403"/>
                  </a:lnTo>
                  <a:lnTo>
                    <a:pt x="134975" y="582485"/>
                  </a:lnTo>
                  <a:lnTo>
                    <a:pt x="134975" y="568540"/>
                  </a:lnTo>
                  <a:lnTo>
                    <a:pt x="129159" y="570268"/>
                  </a:lnTo>
                  <a:lnTo>
                    <a:pt x="121920" y="571855"/>
                  </a:lnTo>
                  <a:lnTo>
                    <a:pt x="113271" y="573328"/>
                  </a:lnTo>
                  <a:lnTo>
                    <a:pt x="103200" y="574675"/>
                  </a:lnTo>
                  <a:lnTo>
                    <a:pt x="96139" y="575525"/>
                  </a:lnTo>
                  <a:lnTo>
                    <a:pt x="90855" y="576414"/>
                  </a:lnTo>
                  <a:lnTo>
                    <a:pt x="61836" y="602386"/>
                  </a:lnTo>
                  <a:lnTo>
                    <a:pt x="61836" y="616305"/>
                  </a:lnTo>
                  <a:lnTo>
                    <a:pt x="97751" y="637616"/>
                  </a:lnTo>
                  <a:lnTo>
                    <a:pt x="104749" y="637616"/>
                  </a:lnTo>
                  <a:lnTo>
                    <a:pt x="111302" y="636460"/>
                  </a:lnTo>
                  <a:lnTo>
                    <a:pt x="123507" y="631837"/>
                  </a:lnTo>
                  <a:lnTo>
                    <a:pt x="129857" y="627888"/>
                  </a:lnTo>
                  <a:lnTo>
                    <a:pt x="134823" y="623658"/>
                  </a:lnTo>
                  <a:lnTo>
                    <a:pt x="136448" y="622274"/>
                  </a:lnTo>
                  <a:lnTo>
                    <a:pt x="136982" y="627227"/>
                  </a:lnTo>
                  <a:lnTo>
                    <a:pt x="138176" y="631545"/>
                  </a:lnTo>
                  <a:lnTo>
                    <a:pt x="140017" y="635241"/>
                  </a:lnTo>
                  <a:lnTo>
                    <a:pt x="158623" y="635241"/>
                  </a:lnTo>
                  <a:close/>
                </a:path>
                <a:path w="1638934" h="638175">
                  <a:moveTo>
                    <a:pt x="248742" y="338645"/>
                  </a:moveTo>
                  <a:lnTo>
                    <a:pt x="235597" y="298564"/>
                  </a:lnTo>
                  <a:lnTo>
                    <a:pt x="229933" y="293509"/>
                  </a:lnTo>
                  <a:lnTo>
                    <a:pt x="229933" y="328752"/>
                  </a:lnTo>
                  <a:lnTo>
                    <a:pt x="171246" y="328752"/>
                  </a:lnTo>
                  <a:lnTo>
                    <a:pt x="171843" y="319582"/>
                  </a:lnTo>
                  <a:lnTo>
                    <a:pt x="174917" y="312254"/>
                  </a:lnTo>
                  <a:lnTo>
                    <a:pt x="186067" y="301307"/>
                  </a:lnTo>
                  <a:lnTo>
                    <a:pt x="192951" y="298564"/>
                  </a:lnTo>
                  <a:lnTo>
                    <a:pt x="210172" y="298564"/>
                  </a:lnTo>
                  <a:lnTo>
                    <a:pt x="217525" y="301993"/>
                  </a:lnTo>
                  <a:lnTo>
                    <a:pt x="223202" y="308864"/>
                  </a:lnTo>
                  <a:lnTo>
                    <a:pt x="226898" y="313283"/>
                  </a:lnTo>
                  <a:lnTo>
                    <a:pt x="229146" y="319913"/>
                  </a:lnTo>
                  <a:lnTo>
                    <a:pt x="229933" y="328752"/>
                  </a:lnTo>
                  <a:lnTo>
                    <a:pt x="229933" y="293509"/>
                  </a:lnTo>
                  <a:lnTo>
                    <a:pt x="228206" y="291998"/>
                  </a:lnTo>
                  <a:lnTo>
                    <a:pt x="220078" y="287515"/>
                  </a:lnTo>
                  <a:lnTo>
                    <a:pt x="210985" y="284822"/>
                  </a:lnTo>
                  <a:lnTo>
                    <a:pt x="200939" y="283921"/>
                  </a:lnTo>
                  <a:lnTo>
                    <a:pt x="190550" y="284848"/>
                  </a:lnTo>
                  <a:lnTo>
                    <a:pt x="155257" y="316191"/>
                  </a:lnTo>
                  <a:lnTo>
                    <a:pt x="151841" y="339737"/>
                  </a:lnTo>
                  <a:lnTo>
                    <a:pt x="152679" y="351853"/>
                  </a:lnTo>
                  <a:lnTo>
                    <a:pt x="172694" y="385787"/>
                  </a:lnTo>
                  <a:lnTo>
                    <a:pt x="201930" y="393776"/>
                  </a:lnTo>
                  <a:lnTo>
                    <a:pt x="210667" y="393230"/>
                  </a:lnTo>
                  <a:lnTo>
                    <a:pt x="238074" y="379133"/>
                  </a:lnTo>
                  <a:lnTo>
                    <a:pt x="241922" y="374167"/>
                  </a:lnTo>
                  <a:lnTo>
                    <a:pt x="245491" y="367449"/>
                  </a:lnTo>
                  <a:lnTo>
                    <a:pt x="248145" y="359829"/>
                  </a:lnTo>
                  <a:lnTo>
                    <a:pt x="229743" y="357555"/>
                  </a:lnTo>
                  <a:lnTo>
                    <a:pt x="227025" y="365074"/>
                  </a:lnTo>
                  <a:lnTo>
                    <a:pt x="223367" y="370547"/>
                  </a:lnTo>
                  <a:lnTo>
                    <a:pt x="214134" y="377418"/>
                  </a:lnTo>
                  <a:lnTo>
                    <a:pt x="208559" y="379133"/>
                  </a:lnTo>
                  <a:lnTo>
                    <a:pt x="193243" y="379133"/>
                  </a:lnTo>
                  <a:lnTo>
                    <a:pt x="170256" y="343395"/>
                  </a:lnTo>
                  <a:lnTo>
                    <a:pt x="248640" y="343395"/>
                  </a:lnTo>
                  <a:lnTo>
                    <a:pt x="248742" y="338645"/>
                  </a:lnTo>
                  <a:close/>
                </a:path>
                <a:path w="1638934" h="638175">
                  <a:moveTo>
                    <a:pt x="266750" y="599020"/>
                  </a:moveTo>
                  <a:lnTo>
                    <a:pt x="249224" y="596747"/>
                  </a:lnTo>
                  <a:lnTo>
                    <a:pt x="247980" y="605650"/>
                  </a:lnTo>
                  <a:lnTo>
                    <a:pt x="245008" y="612241"/>
                  </a:lnTo>
                  <a:lnTo>
                    <a:pt x="235635" y="620826"/>
                  </a:lnTo>
                  <a:lnTo>
                    <a:pt x="229793" y="622973"/>
                  </a:lnTo>
                  <a:lnTo>
                    <a:pt x="214096" y="622973"/>
                  </a:lnTo>
                  <a:lnTo>
                    <a:pt x="193509" y="582587"/>
                  </a:lnTo>
                  <a:lnTo>
                    <a:pt x="194030" y="572858"/>
                  </a:lnTo>
                  <a:lnTo>
                    <a:pt x="214820" y="542404"/>
                  </a:lnTo>
                  <a:lnTo>
                    <a:pt x="229730" y="542404"/>
                  </a:lnTo>
                  <a:lnTo>
                    <a:pt x="234797" y="544182"/>
                  </a:lnTo>
                  <a:lnTo>
                    <a:pt x="243179" y="551319"/>
                  </a:lnTo>
                  <a:lnTo>
                    <a:pt x="246100" y="556628"/>
                  </a:lnTo>
                  <a:lnTo>
                    <a:pt x="247751" y="563689"/>
                  </a:lnTo>
                  <a:lnTo>
                    <a:pt x="265061" y="561009"/>
                  </a:lnTo>
                  <a:lnTo>
                    <a:pt x="238658" y="529932"/>
                  </a:lnTo>
                  <a:lnTo>
                    <a:pt x="223100" y="527761"/>
                  </a:lnTo>
                  <a:lnTo>
                    <a:pt x="216446" y="528167"/>
                  </a:lnTo>
                  <a:lnTo>
                    <a:pt x="180835" y="553288"/>
                  </a:lnTo>
                  <a:lnTo>
                    <a:pt x="175196" y="583082"/>
                  </a:lnTo>
                  <a:lnTo>
                    <a:pt x="176009" y="595490"/>
                  </a:lnTo>
                  <a:lnTo>
                    <a:pt x="195389" y="629691"/>
                  </a:lnTo>
                  <a:lnTo>
                    <a:pt x="222999" y="637616"/>
                  </a:lnTo>
                  <a:lnTo>
                    <a:pt x="231267" y="636981"/>
                  </a:lnTo>
                  <a:lnTo>
                    <a:pt x="238874" y="635063"/>
                  </a:lnTo>
                  <a:lnTo>
                    <a:pt x="245795" y="631863"/>
                  </a:lnTo>
                  <a:lnTo>
                    <a:pt x="252056" y="627367"/>
                  </a:lnTo>
                  <a:lnTo>
                    <a:pt x="256235" y="622973"/>
                  </a:lnTo>
                  <a:lnTo>
                    <a:pt x="257403" y="621766"/>
                  </a:lnTo>
                  <a:lnTo>
                    <a:pt x="261632" y="615175"/>
                  </a:lnTo>
                  <a:lnTo>
                    <a:pt x="264744" y="607593"/>
                  </a:lnTo>
                  <a:lnTo>
                    <a:pt x="266750" y="599020"/>
                  </a:lnTo>
                  <a:close/>
                </a:path>
                <a:path w="1638934" h="638175">
                  <a:moveTo>
                    <a:pt x="361315" y="391401"/>
                  </a:moveTo>
                  <a:lnTo>
                    <a:pt x="355676" y="338645"/>
                  </a:lnTo>
                  <a:lnTo>
                    <a:pt x="355676" y="315683"/>
                  </a:lnTo>
                  <a:lnTo>
                    <a:pt x="355384" y="310210"/>
                  </a:lnTo>
                  <a:lnTo>
                    <a:pt x="354787" y="307174"/>
                  </a:lnTo>
                  <a:lnTo>
                    <a:pt x="353733" y="302298"/>
                  </a:lnTo>
                  <a:lnTo>
                    <a:pt x="352056" y="298665"/>
                  </a:lnTo>
                  <a:lnTo>
                    <a:pt x="351878" y="298259"/>
                  </a:lnTo>
                  <a:lnTo>
                    <a:pt x="346608" y="291858"/>
                  </a:lnTo>
                  <a:lnTo>
                    <a:pt x="342480" y="289191"/>
                  </a:lnTo>
                  <a:lnTo>
                    <a:pt x="331266" y="284975"/>
                  </a:lnTo>
                  <a:lnTo>
                    <a:pt x="323977" y="283921"/>
                  </a:lnTo>
                  <a:lnTo>
                    <a:pt x="305955" y="283921"/>
                  </a:lnTo>
                  <a:lnTo>
                    <a:pt x="271780" y="302806"/>
                  </a:lnTo>
                  <a:lnTo>
                    <a:pt x="267589" y="316280"/>
                  </a:lnTo>
                  <a:lnTo>
                    <a:pt x="285013" y="318655"/>
                  </a:lnTo>
                  <a:lnTo>
                    <a:pt x="286918" y="311200"/>
                  </a:lnTo>
                  <a:lnTo>
                    <a:pt x="289877" y="306006"/>
                  </a:lnTo>
                  <a:lnTo>
                    <a:pt x="297865" y="300139"/>
                  </a:lnTo>
                  <a:lnTo>
                    <a:pt x="304050" y="298665"/>
                  </a:lnTo>
                  <a:lnTo>
                    <a:pt x="321398" y="298665"/>
                  </a:lnTo>
                  <a:lnTo>
                    <a:pt x="328168" y="300672"/>
                  </a:lnTo>
                  <a:lnTo>
                    <a:pt x="336080" y="307670"/>
                  </a:lnTo>
                  <a:lnTo>
                    <a:pt x="337756" y="312788"/>
                  </a:lnTo>
                  <a:lnTo>
                    <a:pt x="337667" y="324700"/>
                  </a:lnTo>
                  <a:lnTo>
                    <a:pt x="337667" y="338645"/>
                  </a:lnTo>
                  <a:lnTo>
                    <a:pt x="337667" y="353034"/>
                  </a:lnTo>
                  <a:lnTo>
                    <a:pt x="336702" y="358978"/>
                  </a:lnTo>
                  <a:lnTo>
                    <a:pt x="311569" y="379818"/>
                  </a:lnTo>
                  <a:lnTo>
                    <a:pt x="297776" y="379818"/>
                  </a:lnTo>
                  <a:lnTo>
                    <a:pt x="292519" y="378244"/>
                  </a:lnTo>
                  <a:lnTo>
                    <a:pt x="285318" y="371906"/>
                  </a:lnTo>
                  <a:lnTo>
                    <a:pt x="283641" y="368211"/>
                  </a:lnTo>
                  <a:lnTo>
                    <a:pt x="283527" y="360095"/>
                  </a:lnTo>
                  <a:lnTo>
                    <a:pt x="284353" y="357276"/>
                  </a:lnTo>
                  <a:lnTo>
                    <a:pt x="308571" y="345376"/>
                  </a:lnTo>
                  <a:lnTo>
                    <a:pt x="317652" y="343928"/>
                  </a:lnTo>
                  <a:lnTo>
                    <a:pt x="325539" y="342315"/>
                  </a:lnTo>
                  <a:lnTo>
                    <a:pt x="332206" y="340563"/>
                  </a:lnTo>
                  <a:lnTo>
                    <a:pt x="337667" y="338645"/>
                  </a:lnTo>
                  <a:lnTo>
                    <a:pt x="337667" y="324700"/>
                  </a:lnTo>
                  <a:lnTo>
                    <a:pt x="331851" y="326428"/>
                  </a:lnTo>
                  <a:lnTo>
                    <a:pt x="324624" y="328015"/>
                  </a:lnTo>
                  <a:lnTo>
                    <a:pt x="315963" y="329488"/>
                  </a:lnTo>
                  <a:lnTo>
                    <a:pt x="305892" y="330835"/>
                  </a:lnTo>
                  <a:lnTo>
                    <a:pt x="298831" y="331685"/>
                  </a:lnTo>
                  <a:lnTo>
                    <a:pt x="293560" y="332574"/>
                  </a:lnTo>
                  <a:lnTo>
                    <a:pt x="264528" y="358546"/>
                  </a:lnTo>
                  <a:lnTo>
                    <a:pt x="264528" y="372465"/>
                  </a:lnTo>
                  <a:lnTo>
                    <a:pt x="300443" y="393776"/>
                  </a:lnTo>
                  <a:lnTo>
                    <a:pt x="307441" y="393776"/>
                  </a:lnTo>
                  <a:lnTo>
                    <a:pt x="313994" y="392620"/>
                  </a:lnTo>
                  <a:lnTo>
                    <a:pt x="326199" y="387997"/>
                  </a:lnTo>
                  <a:lnTo>
                    <a:pt x="332549" y="384048"/>
                  </a:lnTo>
                  <a:lnTo>
                    <a:pt x="337515" y="379818"/>
                  </a:lnTo>
                  <a:lnTo>
                    <a:pt x="339153" y="378434"/>
                  </a:lnTo>
                  <a:lnTo>
                    <a:pt x="339674" y="383387"/>
                  </a:lnTo>
                  <a:lnTo>
                    <a:pt x="340868" y="387705"/>
                  </a:lnTo>
                  <a:lnTo>
                    <a:pt x="342709" y="391401"/>
                  </a:lnTo>
                  <a:lnTo>
                    <a:pt x="361315" y="391401"/>
                  </a:lnTo>
                  <a:close/>
                </a:path>
                <a:path w="1638934" h="638175">
                  <a:moveTo>
                    <a:pt x="373710" y="582485"/>
                  </a:moveTo>
                  <a:lnTo>
                    <a:pt x="360565" y="542404"/>
                  </a:lnTo>
                  <a:lnTo>
                    <a:pt x="354901" y="537349"/>
                  </a:lnTo>
                  <a:lnTo>
                    <a:pt x="354901" y="572592"/>
                  </a:lnTo>
                  <a:lnTo>
                    <a:pt x="296214" y="572592"/>
                  </a:lnTo>
                  <a:lnTo>
                    <a:pt x="296811" y="563422"/>
                  </a:lnTo>
                  <a:lnTo>
                    <a:pt x="299885" y="556094"/>
                  </a:lnTo>
                  <a:lnTo>
                    <a:pt x="311035" y="545147"/>
                  </a:lnTo>
                  <a:lnTo>
                    <a:pt x="317919" y="542404"/>
                  </a:lnTo>
                  <a:lnTo>
                    <a:pt x="335140" y="542404"/>
                  </a:lnTo>
                  <a:lnTo>
                    <a:pt x="342493" y="545833"/>
                  </a:lnTo>
                  <a:lnTo>
                    <a:pt x="348170" y="552704"/>
                  </a:lnTo>
                  <a:lnTo>
                    <a:pt x="351866" y="557123"/>
                  </a:lnTo>
                  <a:lnTo>
                    <a:pt x="354114" y="563753"/>
                  </a:lnTo>
                  <a:lnTo>
                    <a:pt x="354901" y="572592"/>
                  </a:lnTo>
                  <a:lnTo>
                    <a:pt x="354901" y="537349"/>
                  </a:lnTo>
                  <a:lnTo>
                    <a:pt x="353174" y="535838"/>
                  </a:lnTo>
                  <a:lnTo>
                    <a:pt x="345046" y="531355"/>
                  </a:lnTo>
                  <a:lnTo>
                    <a:pt x="335953" y="528662"/>
                  </a:lnTo>
                  <a:lnTo>
                    <a:pt x="325907" y="527761"/>
                  </a:lnTo>
                  <a:lnTo>
                    <a:pt x="315518" y="528688"/>
                  </a:lnTo>
                  <a:lnTo>
                    <a:pt x="280225" y="560031"/>
                  </a:lnTo>
                  <a:lnTo>
                    <a:pt x="276809" y="583577"/>
                  </a:lnTo>
                  <a:lnTo>
                    <a:pt x="277647" y="595693"/>
                  </a:lnTo>
                  <a:lnTo>
                    <a:pt x="297662" y="629627"/>
                  </a:lnTo>
                  <a:lnTo>
                    <a:pt x="326898" y="637616"/>
                  </a:lnTo>
                  <a:lnTo>
                    <a:pt x="335635" y="637070"/>
                  </a:lnTo>
                  <a:lnTo>
                    <a:pt x="363042" y="622973"/>
                  </a:lnTo>
                  <a:lnTo>
                    <a:pt x="366890" y="618007"/>
                  </a:lnTo>
                  <a:lnTo>
                    <a:pt x="370459" y="611289"/>
                  </a:lnTo>
                  <a:lnTo>
                    <a:pt x="373113" y="603669"/>
                  </a:lnTo>
                  <a:lnTo>
                    <a:pt x="354698" y="601395"/>
                  </a:lnTo>
                  <a:lnTo>
                    <a:pt x="351993" y="608914"/>
                  </a:lnTo>
                  <a:lnTo>
                    <a:pt x="348335" y="614387"/>
                  </a:lnTo>
                  <a:lnTo>
                    <a:pt x="339102" y="621258"/>
                  </a:lnTo>
                  <a:lnTo>
                    <a:pt x="333527" y="622973"/>
                  </a:lnTo>
                  <a:lnTo>
                    <a:pt x="318211" y="622973"/>
                  </a:lnTo>
                  <a:lnTo>
                    <a:pt x="295224" y="587235"/>
                  </a:lnTo>
                  <a:lnTo>
                    <a:pt x="373608" y="587235"/>
                  </a:lnTo>
                  <a:lnTo>
                    <a:pt x="373710" y="582485"/>
                  </a:lnTo>
                  <a:close/>
                </a:path>
                <a:path w="1638934" h="638175">
                  <a:moveTo>
                    <a:pt x="400761" y="246316"/>
                  </a:moveTo>
                  <a:lnTo>
                    <a:pt x="382943" y="246316"/>
                  </a:lnTo>
                  <a:lnTo>
                    <a:pt x="382943" y="391401"/>
                  </a:lnTo>
                  <a:lnTo>
                    <a:pt x="400761" y="391401"/>
                  </a:lnTo>
                  <a:lnTo>
                    <a:pt x="400761" y="246316"/>
                  </a:lnTo>
                  <a:close/>
                </a:path>
                <a:path w="1638934" h="638175">
                  <a:moveTo>
                    <a:pt x="470522" y="391198"/>
                  </a:moveTo>
                  <a:lnTo>
                    <a:pt x="468058" y="376161"/>
                  </a:lnTo>
                  <a:lnTo>
                    <a:pt x="467956" y="375462"/>
                  </a:lnTo>
                  <a:lnTo>
                    <a:pt x="464718" y="375932"/>
                  </a:lnTo>
                  <a:lnTo>
                    <a:pt x="462114" y="376161"/>
                  </a:lnTo>
                  <a:lnTo>
                    <a:pt x="457492" y="376161"/>
                  </a:lnTo>
                  <a:lnTo>
                    <a:pt x="450037" y="366687"/>
                  </a:lnTo>
                  <a:lnTo>
                    <a:pt x="450037" y="300151"/>
                  </a:lnTo>
                  <a:lnTo>
                    <a:pt x="467956" y="300151"/>
                  </a:lnTo>
                  <a:lnTo>
                    <a:pt x="467956" y="286296"/>
                  </a:lnTo>
                  <a:lnTo>
                    <a:pt x="450037" y="286296"/>
                  </a:lnTo>
                  <a:lnTo>
                    <a:pt x="450037" y="249580"/>
                  </a:lnTo>
                  <a:lnTo>
                    <a:pt x="432320" y="260261"/>
                  </a:lnTo>
                  <a:lnTo>
                    <a:pt x="432320" y="286296"/>
                  </a:lnTo>
                  <a:lnTo>
                    <a:pt x="419252" y="286296"/>
                  </a:lnTo>
                  <a:lnTo>
                    <a:pt x="419252" y="300151"/>
                  </a:lnTo>
                  <a:lnTo>
                    <a:pt x="432320" y="300151"/>
                  </a:lnTo>
                  <a:lnTo>
                    <a:pt x="432320" y="371309"/>
                  </a:lnTo>
                  <a:lnTo>
                    <a:pt x="433044" y="378320"/>
                  </a:lnTo>
                  <a:lnTo>
                    <a:pt x="435952" y="384987"/>
                  </a:lnTo>
                  <a:lnTo>
                    <a:pt x="438454" y="387667"/>
                  </a:lnTo>
                  <a:lnTo>
                    <a:pt x="445579" y="391769"/>
                  </a:lnTo>
                  <a:lnTo>
                    <a:pt x="450596" y="392785"/>
                  </a:lnTo>
                  <a:lnTo>
                    <a:pt x="461022" y="392785"/>
                  </a:lnTo>
                  <a:lnTo>
                    <a:pt x="465505" y="392264"/>
                  </a:lnTo>
                  <a:lnTo>
                    <a:pt x="470522" y="391198"/>
                  </a:lnTo>
                  <a:close/>
                </a:path>
                <a:path w="1638934" h="638175">
                  <a:moveTo>
                    <a:pt x="571055" y="314502"/>
                  </a:moveTo>
                  <a:lnTo>
                    <a:pt x="569823" y="306654"/>
                  </a:lnTo>
                  <a:lnTo>
                    <a:pt x="566432" y="299262"/>
                  </a:lnTo>
                  <a:lnTo>
                    <a:pt x="566026" y="298373"/>
                  </a:lnTo>
                  <a:lnTo>
                    <a:pt x="564870" y="295833"/>
                  </a:lnTo>
                  <a:lnTo>
                    <a:pt x="560755" y="291592"/>
                  </a:lnTo>
                  <a:lnTo>
                    <a:pt x="549275" y="285457"/>
                  </a:lnTo>
                  <a:lnTo>
                    <a:pt x="542518" y="283921"/>
                  </a:lnTo>
                  <a:lnTo>
                    <a:pt x="534733" y="283921"/>
                  </a:lnTo>
                  <a:lnTo>
                    <a:pt x="525627" y="284835"/>
                  </a:lnTo>
                  <a:lnTo>
                    <a:pt x="517359" y="287540"/>
                  </a:lnTo>
                  <a:lnTo>
                    <a:pt x="509892" y="292049"/>
                  </a:lnTo>
                  <a:lnTo>
                    <a:pt x="503262" y="298373"/>
                  </a:lnTo>
                  <a:lnTo>
                    <a:pt x="503262" y="246316"/>
                  </a:lnTo>
                  <a:lnTo>
                    <a:pt x="485444" y="246316"/>
                  </a:lnTo>
                  <a:lnTo>
                    <a:pt x="485444" y="391401"/>
                  </a:lnTo>
                  <a:lnTo>
                    <a:pt x="503262" y="391401"/>
                  </a:lnTo>
                  <a:lnTo>
                    <a:pt x="503262" y="325653"/>
                  </a:lnTo>
                  <a:lnTo>
                    <a:pt x="504253" y="319189"/>
                  </a:lnTo>
                  <a:lnTo>
                    <a:pt x="508203" y="309816"/>
                  </a:lnTo>
                  <a:lnTo>
                    <a:pt x="511517" y="306108"/>
                  </a:lnTo>
                  <a:lnTo>
                    <a:pt x="520827" y="300634"/>
                  </a:lnTo>
                  <a:lnTo>
                    <a:pt x="525792" y="299262"/>
                  </a:lnTo>
                  <a:lnTo>
                    <a:pt x="538124" y="299262"/>
                  </a:lnTo>
                  <a:lnTo>
                    <a:pt x="543585" y="301282"/>
                  </a:lnTo>
                  <a:lnTo>
                    <a:pt x="551307" y="309410"/>
                  </a:lnTo>
                  <a:lnTo>
                    <a:pt x="553237" y="315887"/>
                  </a:lnTo>
                  <a:lnTo>
                    <a:pt x="553237" y="391401"/>
                  </a:lnTo>
                  <a:lnTo>
                    <a:pt x="571055" y="391401"/>
                  </a:lnTo>
                  <a:lnTo>
                    <a:pt x="571055" y="314502"/>
                  </a:lnTo>
                  <a:close/>
                </a:path>
                <a:path w="1638934" h="638175">
                  <a:moveTo>
                    <a:pt x="984999" y="1778"/>
                  </a:moveTo>
                  <a:lnTo>
                    <a:pt x="978928" y="584"/>
                  </a:lnTo>
                  <a:lnTo>
                    <a:pt x="973391" y="0"/>
                  </a:lnTo>
                  <a:lnTo>
                    <a:pt x="960589" y="0"/>
                  </a:lnTo>
                  <a:lnTo>
                    <a:pt x="939279" y="24206"/>
                  </a:lnTo>
                  <a:lnTo>
                    <a:pt x="939279" y="42456"/>
                  </a:lnTo>
                  <a:lnTo>
                    <a:pt x="923544" y="42456"/>
                  </a:lnTo>
                  <a:lnTo>
                    <a:pt x="923544" y="56311"/>
                  </a:lnTo>
                  <a:lnTo>
                    <a:pt x="939279" y="56311"/>
                  </a:lnTo>
                  <a:lnTo>
                    <a:pt x="939279" y="147561"/>
                  </a:lnTo>
                  <a:lnTo>
                    <a:pt x="956995" y="147561"/>
                  </a:lnTo>
                  <a:lnTo>
                    <a:pt x="956995" y="56311"/>
                  </a:lnTo>
                  <a:lnTo>
                    <a:pt x="977480" y="56311"/>
                  </a:lnTo>
                  <a:lnTo>
                    <a:pt x="977480" y="42456"/>
                  </a:lnTo>
                  <a:lnTo>
                    <a:pt x="956995" y="42456"/>
                  </a:lnTo>
                  <a:lnTo>
                    <a:pt x="956995" y="26416"/>
                  </a:lnTo>
                  <a:lnTo>
                    <a:pt x="958113" y="22098"/>
                  </a:lnTo>
                  <a:lnTo>
                    <a:pt x="962609" y="17475"/>
                  </a:lnTo>
                  <a:lnTo>
                    <a:pt x="966431" y="16332"/>
                  </a:lnTo>
                  <a:lnTo>
                    <a:pt x="975144" y="16332"/>
                  </a:lnTo>
                  <a:lnTo>
                    <a:pt x="978636" y="16662"/>
                  </a:lnTo>
                  <a:lnTo>
                    <a:pt x="982332" y="17310"/>
                  </a:lnTo>
                  <a:lnTo>
                    <a:pt x="982497" y="16332"/>
                  </a:lnTo>
                  <a:lnTo>
                    <a:pt x="984999" y="1778"/>
                  </a:lnTo>
                  <a:close/>
                </a:path>
                <a:path w="1638934" h="638175">
                  <a:moveTo>
                    <a:pt x="1082167" y="147561"/>
                  </a:moveTo>
                  <a:lnTo>
                    <a:pt x="1076528" y="94805"/>
                  </a:lnTo>
                  <a:lnTo>
                    <a:pt x="1076528" y="71843"/>
                  </a:lnTo>
                  <a:lnTo>
                    <a:pt x="1076236" y="66370"/>
                  </a:lnTo>
                  <a:lnTo>
                    <a:pt x="1075639" y="63334"/>
                  </a:lnTo>
                  <a:lnTo>
                    <a:pt x="1074585" y="58458"/>
                  </a:lnTo>
                  <a:lnTo>
                    <a:pt x="1072908" y="54825"/>
                  </a:lnTo>
                  <a:lnTo>
                    <a:pt x="1072730" y="54419"/>
                  </a:lnTo>
                  <a:lnTo>
                    <a:pt x="1067460" y="48018"/>
                  </a:lnTo>
                  <a:lnTo>
                    <a:pt x="1063332" y="45351"/>
                  </a:lnTo>
                  <a:lnTo>
                    <a:pt x="1052118" y="41135"/>
                  </a:lnTo>
                  <a:lnTo>
                    <a:pt x="1044816" y="40081"/>
                  </a:lnTo>
                  <a:lnTo>
                    <a:pt x="1026807" y="40081"/>
                  </a:lnTo>
                  <a:lnTo>
                    <a:pt x="992632" y="58966"/>
                  </a:lnTo>
                  <a:lnTo>
                    <a:pt x="988441" y="72440"/>
                  </a:lnTo>
                  <a:lnTo>
                    <a:pt x="1005865" y="74815"/>
                  </a:lnTo>
                  <a:lnTo>
                    <a:pt x="1007770" y="67360"/>
                  </a:lnTo>
                  <a:lnTo>
                    <a:pt x="1010729" y="62166"/>
                  </a:lnTo>
                  <a:lnTo>
                    <a:pt x="1018705" y="56299"/>
                  </a:lnTo>
                  <a:lnTo>
                    <a:pt x="1024902" y="54825"/>
                  </a:lnTo>
                  <a:lnTo>
                    <a:pt x="1042250" y="54825"/>
                  </a:lnTo>
                  <a:lnTo>
                    <a:pt x="1049007" y="56832"/>
                  </a:lnTo>
                  <a:lnTo>
                    <a:pt x="1056932" y="63830"/>
                  </a:lnTo>
                  <a:lnTo>
                    <a:pt x="1058608" y="68948"/>
                  </a:lnTo>
                  <a:lnTo>
                    <a:pt x="1058519" y="80860"/>
                  </a:lnTo>
                  <a:lnTo>
                    <a:pt x="1058519" y="94805"/>
                  </a:lnTo>
                  <a:lnTo>
                    <a:pt x="1058519" y="109194"/>
                  </a:lnTo>
                  <a:lnTo>
                    <a:pt x="1057554" y="115138"/>
                  </a:lnTo>
                  <a:lnTo>
                    <a:pt x="1032421" y="135978"/>
                  </a:lnTo>
                  <a:lnTo>
                    <a:pt x="1018628" y="135978"/>
                  </a:lnTo>
                  <a:lnTo>
                    <a:pt x="1013371" y="134404"/>
                  </a:lnTo>
                  <a:lnTo>
                    <a:pt x="1006170" y="128066"/>
                  </a:lnTo>
                  <a:lnTo>
                    <a:pt x="1004493" y="124371"/>
                  </a:lnTo>
                  <a:lnTo>
                    <a:pt x="1004379" y="116255"/>
                  </a:lnTo>
                  <a:lnTo>
                    <a:pt x="1005205" y="113436"/>
                  </a:lnTo>
                  <a:lnTo>
                    <a:pt x="1029411" y="101536"/>
                  </a:lnTo>
                  <a:lnTo>
                    <a:pt x="1038504" y="100088"/>
                  </a:lnTo>
                  <a:lnTo>
                    <a:pt x="1046378" y="98475"/>
                  </a:lnTo>
                  <a:lnTo>
                    <a:pt x="1053058" y="96723"/>
                  </a:lnTo>
                  <a:lnTo>
                    <a:pt x="1058519" y="94805"/>
                  </a:lnTo>
                  <a:lnTo>
                    <a:pt x="1058519" y="80860"/>
                  </a:lnTo>
                  <a:lnTo>
                    <a:pt x="1052703" y="82588"/>
                  </a:lnTo>
                  <a:lnTo>
                    <a:pt x="1045464" y="84175"/>
                  </a:lnTo>
                  <a:lnTo>
                    <a:pt x="1036815" y="85648"/>
                  </a:lnTo>
                  <a:lnTo>
                    <a:pt x="1026744" y="86995"/>
                  </a:lnTo>
                  <a:lnTo>
                    <a:pt x="1019683" y="87845"/>
                  </a:lnTo>
                  <a:lnTo>
                    <a:pt x="1014399" y="88734"/>
                  </a:lnTo>
                  <a:lnTo>
                    <a:pt x="985380" y="114706"/>
                  </a:lnTo>
                  <a:lnTo>
                    <a:pt x="985380" y="128625"/>
                  </a:lnTo>
                  <a:lnTo>
                    <a:pt x="1021295" y="149936"/>
                  </a:lnTo>
                  <a:lnTo>
                    <a:pt x="1028293" y="149936"/>
                  </a:lnTo>
                  <a:lnTo>
                    <a:pt x="1034846" y="148780"/>
                  </a:lnTo>
                  <a:lnTo>
                    <a:pt x="1047051" y="144157"/>
                  </a:lnTo>
                  <a:lnTo>
                    <a:pt x="1053401" y="140208"/>
                  </a:lnTo>
                  <a:lnTo>
                    <a:pt x="1058367" y="135978"/>
                  </a:lnTo>
                  <a:lnTo>
                    <a:pt x="1059992" y="134594"/>
                  </a:lnTo>
                  <a:lnTo>
                    <a:pt x="1060526" y="139547"/>
                  </a:lnTo>
                  <a:lnTo>
                    <a:pt x="1061720" y="143865"/>
                  </a:lnTo>
                  <a:lnTo>
                    <a:pt x="1063561" y="147561"/>
                  </a:lnTo>
                  <a:lnTo>
                    <a:pt x="1082167" y="147561"/>
                  </a:lnTo>
                  <a:close/>
                </a:path>
                <a:path w="1638934" h="638175">
                  <a:moveTo>
                    <a:pt x="1190294" y="111340"/>
                  </a:moveTo>
                  <a:lnTo>
                    <a:pt x="1172768" y="109067"/>
                  </a:lnTo>
                  <a:lnTo>
                    <a:pt x="1171524" y="117970"/>
                  </a:lnTo>
                  <a:lnTo>
                    <a:pt x="1168552" y="124561"/>
                  </a:lnTo>
                  <a:lnTo>
                    <a:pt x="1159179" y="133146"/>
                  </a:lnTo>
                  <a:lnTo>
                    <a:pt x="1153337" y="135293"/>
                  </a:lnTo>
                  <a:lnTo>
                    <a:pt x="1137640" y="135293"/>
                  </a:lnTo>
                  <a:lnTo>
                    <a:pt x="1117053" y="94907"/>
                  </a:lnTo>
                  <a:lnTo>
                    <a:pt x="1117574" y="85178"/>
                  </a:lnTo>
                  <a:lnTo>
                    <a:pt x="1138364" y="54724"/>
                  </a:lnTo>
                  <a:lnTo>
                    <a:pt x="1153274" y="54724"/>
                  </a:lnTo>
                  <a:lnTo>
                    <a:pt x="1158341" y="56502"/>
                  </a:lnTo>
                  <a:lnTo>
                    <a:pt x="1166723" y="63639"/>
                  </a:lnTo>
                  <a:lnTo>
                    <a:pt x="1169644" y="68948"/>
                  </a:lnTo>
                  <a:lnTo>
                    <a:pt x="1171295" y="76009"/>
                  </a:lnTo>
                  <a:lnTo>
                    <a:pt x="1188605" y="73329"/>
                  </a:lnTo>
                  <a:lnTo>
                    <a:pt x="1162202" y="42252"/>
                  </a:lnTo>
                  <a:lnTo>
                    <a:pt x="1146644" y="40081"/>
                  </a:lnTo>
                  <a:lnTo>
                    <a:pt x="1139990" y="40487"/>
                  </a:lnTo>
                  <a:lnTo>
                    <a:pt x="1104379" y="65608"/>
                  </a:lnTo>
                  <a:lnTo>
                    <a:pt x="1098740" y="95402"/>
                  </a:lnTo>
                  <a:lnTo>
                    <a:pt x="1099553" y="107810"/>
                  </a:lnTo>
                  <a:lnTo>
                    <a:pt x="1118933" y="142011"/>
                  </a:lnTo>
                  <a:lnTo>
                    <a:pt x="1146543" y="149936"/>
                  </a:lnTo>
                  <a:lnTo>
                    <a:pt x="1154811" y="149301"/>
                  </a:lnTo>
                  <a:lnTo>
                    <a:pt x="1162418" y="147383"/>
                  </a:lnTo>
                  <a:lnTo>
                    <a:pt x="1169339" y="144183"/>
                  </a:lnTo>
                  <a:lnTo>
                    <a:pt x="1175600" y="139687"/>
                  </a:lnTo>
                  <a:lnTo>
                    <a:pt x="1179779" y="135293"/>
                  </a:lnTo>
                  <a:lnTo>
                    <a:pt x="1180947" y="134086"/>
                  </a:lnTo>
                  <a:lnTo>
                    <a:pt x="1185176" y="127495"/>
                  </a:lnTo>
                  <a:lnTo>
                    <a:pt x="1188288" y="119913"/>
                  </a:lnTo>
                  <a:lnTo>
                    <a:pt x="1190294" y="111340"/>
                  </a:lnTo>
                  <a:close/>
                </a:path>
                <a:path w="1638934" h="638175">
                  <a:moveTo>
                    <a:pt x="1224216" y="42456"/>
                  </a:moveTo>
                  <a:lnTo>
                    <a:pt x="1206398" y="42456"/>
                  </a:lnTo>
                  <a:lnTo>
                    <a:pt x="1206398" y="147561"/>
                  </a:lnTo>
                  <a:lnTo>
                    <a:pt x="1224216" y="147561"/>
                  </a:lnTo>
                  <a:lnTo>
                    <a:pt x="1224216" y="42456"/>
                  </a:lnTo>
                  <a:close/>
                </a:path>
                <a:path w="1638934" h="638175">
                  <a:moveTo>
                    <a:pt x="1224216" y="2476"/>
                  </a:moveTo>
                  <a:lnTo>
                    <a:pt x="1206398" y="2476"/>
                  </a:lnTo>
                  <a:lnTo>
                    <a:pt x="1206398" y="22961"/>
                  </a:lnTo>
                  <a:lnTo>
                    <a:pt x="1224216" y="22961"/>
                  </a:lnTo>
                  <a:lnTo>
                    <a:pt x="1224216" y="2476"/>
                  </a:lnTo>
                  <a:close/>
                </a:path>
                <a:path w="1638934" h="638175">
                  <a:moveTo>
                    <a:pt x="1269441" y="2476"/>
                  </a:moveTo>
                  <a:lnTo>
                    <a:pt x="1251623" y="2476"/>
                  </a:lnTo>
                  <a:lnTo>
                    <a:pt x="1251623" y="147561"/>
                  </a:lnTo>
                  <a:lnTo>
                    <a:pt x="1269441" y="147561"/>
                  </a:lnTo>
                  <a:lnTo>
                    <a:pt x="1269441" y="2476"/>
                  </a:lnTo>
                  <a:close/>
                </a:path>
                <a:path w="1638934" h="638175">
                  <a:moveTo>
                    <a:pt x="1315656" y="42456"/>
                  </a:moveTo>
                  <a:lnTo>
                    <a:pt x="1297838" y="42456"/>
                  </a:lnTo>
                  <a:lnTo>
                    <a:pt x="1297838" y="147561"/>
                  </a:lnTo>
                  <a:lnTo>
                    <a:pt x="1315656" y="147561"/>
                  </a:lnTo>
                  <a:lnTo>
                    <a:pt x="1315656" y="42456"/>
                  </a:lnTo>
                  <a:close/>
                </a:path>
                <a:path w="1638934" h="638175">
                  <a:moveTo>
                    <a:pt x="1315656" y="2476"/>
                  </a:moveTo>
                  <a:lnTo>
                    <a:pt x="1297838" y="2476"/>
                  </a:lnTo>
                  <a:lnTo>
                    <a:pt x="1297838" y="22961"/>
                  </a:lnTo>
                  <a:lnTo>
                    <a:pt x="1315656" y="22961"/>
                  </a:lnTo>
                  <a:lnTo>
                    <a:pt x="1315656" y="2476"/>
                  </a:lnTo>
                  <a:close/>
                </a:path>
                <a:path w="1638934" h="638175">
                  <a:moveTo>
                    <a:pt x="1384922" y="147358"/>
                  </a:moveTo>
                  <a:lnTo>
                    <a:pt x="1382458" y="132321"/>
                  </a:lnTo>
                  <a:lnTo>
                    <a:pt x="1382356" y="131622"/>
                  </a:lnTo>
                  <a:lnTo>
                    <a:pt x="1379118" y="132092"/>
                  </a:lnTo>
                  <a:lnTo>
                    <a:pt x="1376514" y="132321"/>
                  </a:lnTo>
                  <a:lnTo>
                    <a:pt x="1371892" y="132321"/>
                  </a:lnTo>
                  <a:lnTo>
                    <a:pt x="1364437" y="122847"/>
                  </a:lnTo>
                  <a:lnTo>
                    <a:pt x="1364437" y="56311"/>
                  </a:lnTo>
                  <a:lnTo>
                    <a:pt x="1382356" y="56311"/>
                  </a:lnTo>
                  <a:lnTo>
                    <a:pt x="1382356" y="42456"/>
                  </a:lnTo>
                  <a:lnTo>
                    <a:pt x="1364437" y="42456"/>
                  </a:lnTo>
                  <a:lnTo>
                    <a:pt x="1364437" y="5740"/>
                  </a:lnTo>
                  <a:lnTo>
                    <a:pt x="1346720" y="16421"/>
                  </a:lnTo>
                  <a:lnTo>
                    <a:pt x="1346720" y="42456"/>
                  </a:lnTo>
                  <a:lnTo>
                    <a:pt x="1333652" y="42456"/>
                  </a:lnTo>
                  <a:lnTo>
                    <a:pt x="1333652" y="56311"/>
                  </a:lnTo>
                  <a:lnTo>
                    <a:pt x="1346720" y="56311"/>
                  </a:lnTo>
                  <a:lnTo>
                    <a:pt x="1346720" y="127469"/>
                  </a:lnTo>
                  <a:lnTo>
                    <a:pt x="1347444" y="134480"/>
                  </a:lnTo>
                  <a:lnTo>
                    <a:pt x="1350352" y="141147"/>
                  </a:lnTo>
                  <a:lnTo>
                    <a:pt x="1352854" y="143827"/>
                  </a:lnTo>
                  <a:lnTo>
                    <a:pt x="1359979" y="147929"/>
                  </a:lnTo>
                  <a:lnTo>
                    <a:pt x="1364996" y="148945"/>
                  </a:lnTo>
                  <a:lnTo>
                    <a:pt x="1375422" y="148945"/>
                  </a:lnTo>
                  <a:lnTo>
                    <a:pt x="1379905" y="148424"/>
                  </a:lnTo>
                  <a:lnTo>
                    <a:pt x="1384922" y="147358"/>
                  </a:lnTo>
                  <a:close/>
                </a:path>
                <a:path w="1638934" h="638175">
                  <a:moveTo>
                    <a:pt x="1417764" y="42456"/>
                  </a:moveTo>
                  <a:lnTo>
                    <a:pt x="1399946" y="42456"/>
                  </a:lnTo>
                  <a:lnTo>
                    <a:pt x="1399946" y="147561"/>
                  </a:lnTo>
                  <a:lnTo>
                    <a:pt x="1417764" y="147561"/>
                  </a:lnTo>
                  <a:lnTo>
                    <a:pt x="1417764" y="42456"/>
                  </a:lnTo>
                  <a:close/>
                </a:path>
                <a:path w="1638934" h="638175">
                  <a:moveTo>
                    <a:pt x="1417764" y="2476"/>
                  </a:moveTo>
                  <a:lnTo>
                    <a:pt x="1399946" y="2476"/>
                  </a:lnTo>
                  <a:lnTo>
                    <a:pt x="1399946" y="22961"/>
                  </a:lnTo>
                  <a:lnTo>
                    <a:pt x="1417764" y="22961"/>
                  </a:lnTo>
                  <a:lnTo>
                    <a:pt x="1417764" y="2476"/>
                  </a:lnTo>
                  <a:close/>
                </a:path>
                <a:path w="1638934" h="638175">
                  <a:moveTo>
                    <a:pt x="1536522" y="94805"/>
                  </a:moveTo>
                  <a:lnTo>
                    <a:pt x="1523377" y="54724"/>
                  </a:lnTo>
                  <a:lnTo>
                    <a:pt x="1517713" y="49669"/>
                  </a:lnTo>
                  <a:lnTo>
                    <a:pt x="1517713" y="84912"/>
                  </a:lnTo>
                  <a:lnTo>
                    <a:pt x="1459026" y="84912"/>
                  </a:lnTo>
                  <a:lnTo>
                    <a:pt x="1459611" y="75742"/>
                  </a:lnTo>
                  <a:lnTo>
                    <a:pt x="1462697" y="68414"/>
                  </a:lnTo>
                  <a:lnTo>
                    <a:pt x="1473847" y="57467"/>
                  </a:lnTo>
                  <a:lnTo>
                    <a:pt x="1480731" y="54724"/>
                  </a:lnTo>
                  <a:lnTo>
                    <a:pt x="1497952" y="54724"/>
                  </a:lnTo>
                  <a:lnTo>
                    <a:pt x="1505305" y="58153"/>
                  </a:lnTo>
                  <a:lnTo>
                    <a:pt x="1510982" y="65024"/>
                  </a:lnTo>
                  <a:lnTo>
                    <a:pt x="1514678" y="69443"/>
                  </a:lnTo>
                  <a:lnTo>
                    <a:pt x="1516926" y="76073"/>
                  </a:lnTo>
                  <a:lnTo>
                    <a:pt x="1517713" y="84912"/>
                  </a:lnTo>
                  <a:lnTo>
                    <a:pt x="1517713" y="49669"/>
                  </a:lnTo>
                  <a:lnTo>
                    <a:pt x="1515986" y="48158"/>
                  </a:lnTo>
                  <a:lnTo>
                    <a:pt x="1507858" y="43675"/>
                  </a:lnTo>
                  <a:lnTo>
                    <a:pt x="1498765" y="40982"/>
                  </a:lnTo>
                  <a:lnTo>
                    <a:pt x="1488719" y="40081"/>
                  </a:lnTo>
                  <a:lnTo>
                    <a:pt x="1478330" y="41008"/>
                  </a:lnTo>
                  <a:lnTo>
                    <a:pt x="1443037" y="72351"/>
                  </a:lnTo>
                  <a:lnTo>
                    <a:pt x="1439621" y="95897"/>
                  </a:lnTo>
                  <a:lnTo>
                    <a:pt x="1440459" y="108013"/>
                  </a:lnTo>
                  <a:lnTo>
                    <a:pt x="1460474" y="141947"/>
                  </a:lnTo>
                  <a:lnTo>
                    <a:pt x="1489710" y="149936"/>
                  </a:lnTo>
                  <a:lnTo>
                    <a:pt x="1498447" y="149390"/>
                  </a:lnTo>
                  <a:lnTo>
                    <a:pt x="1525854" y="135293"/>
                  </a:lnTo>
                  <a:lnTo>
                    <a:pt x="1529702" y="130327"/>
                  </a:lnTo>
                  <a:lnTo>
                    <a:pt x="1533271" y="123609"/>
                  </a:lnTo>
                  <a:lnTo>
                    <a:pt x="1535925" y="115989"/>
                  </a:lnTo>
                  <a:lnTo>
                    <a:pt x="1517510" y="113715"/>
                  </a:lnTo>
                  <a:lnTo>
                    <a:pt x="1514805" y="121234"/>
                  </a:lnTo>
                  <a:lnTo>
                    <a:pt x="1511147" y="126707"/>
                  </a:lnTo>
                  <a:lnTo>
                    <a:pt x="1501914" y="133578"/>
                  </a:lnTo>
                  <a:lnTo>
                    <a:pt x="1496339" y="135293"/>
                  </a:lnTo>
                  <a:lnTo>
                    <a:pt x="1481023" y="135293"/>
                  </a:lnTo>
                  <a:lnTo>
                    <a:pt x="1458036" y="99555"/>
                  </a:lnTo>
                  <a:lnTo>
                    <a:pt x="1536420" y="99555"/>
                  </a:lnTo>
                  <a:lnTo>
                    <a:pt x="1536522" y="94805"/>
                  </a:lnTo>
                  <a:close/>
                </a:path>
                <a:path w="1638934" h="638175">
                  <a:moveTo>
                    <a:pt x="1638503" y="110617"/>
                  </a:moveTo>
                  <a:lnTo>
                    <a:pt x="1604873" y="86233"/>
                  </a:lnTo>
                  <a:lnTo>
                    <a:pt x="1587436" y="81445"/>
                  </a:lnTo>
                  <a:lnTo>
                    <a:pt x="1582191" y="79933"/>
                  </a:lnTo>
                  <a:lnTo>
                    <a:pt x="1580413" y="79273"/>
                  </a:lnTo>
                  <a:lnTo>
                    <a:pt x="1577314" y="78016"/>
                  </a:lnTo>
                  <a:lnTo>
                    <a:pt x="1575028" y="76428"/>
                  </a:lnTo>
                  <a:lnTo>
                    <a:pt x="1573580" y="74523"/>
                  </a:lnTo>
                  <a:lnTo>
                    <a:pt x="1572133" y="72669"/>
                  </a:lnTo>
                  <a:lnTo>
                    <a:pt x="1571409" y="70599"/>
                  </a:lnTo>
                  <a:lnTo>
                    <a:pt x="1571409" y="64655"/>
                  </a:lnTo>
                  <a:lnTo>
                    <a:pt x="1573149" y="61493"/>
                  </a:lnTo>
                  <a:lnTo>
                    <a:pt x="1580146" y="56083"/>
                  </a:lnTo>
                  <a:lnTo>
                    <a:pt x="1585988" y="54724"/>
                  </a:lnTo>
                  <a:lnTo>
                    <a:pt x="1601089" y="54724"/>
                  </a:lnTo>
                  <a:lnTo>
                    <a:pt x="1606461" y="56248"/>
                  </a:lnTo>
                  <a:lnTo>
                    <a:pt x="1614043" y="62318"/>
                  </a:lnTo>
                  <a:lnTo>
                    <a:pt x="1616341" y="66535"/>
                  </a:lnTo>
                  <a:lnTo>
                    <a:pt x="1617129" y="71945"/>
                  </a:lnTo>
                  <a:lnTo>
                    <a:pt x="1634540" y="69570"/>
                  </a:lnTo>
                  <a:lnTo>
                    <a:pt x="1633423" y="62776"/>
                  </a:lnTo>
                  <a:lnTo>
                    <a:pt x="1631378" y="57353"/>
                  </a:lnTo>
                  <a:lnTo>
                    <a:pt x="1629448" y="54724"/>
                  </a:lnTo>
                  <a:lnTo>
                    <a:pt x="1625447" y="49237"/>
                  </a:lnTo>
                  <a:lnTo>
                    <a:pt x="1620837" y="46012"/>
                  </a:lnTo>
                  <a:lnTo>
                    <a:pt x="1608366" y="41262"/>
                  </a:lnTo>
                  <a:lnTo>
                    <a:pt x="1601127" y="40081"/>
                  </a:lnTo>
                  <a:lnTo>
                    <a:pt x="1587398" y="40081"/>
                  </a:lnTo>
                  <a:lnTo>
                    <a:pt x="1582280" y="40792"/>
                  </a:lnTo>
                  <a:lnTo>
                    <a:pt x="1572704" y="43624"/>
                  </a:lnTo>
                  <a:lnTo>
                    <a:pt x="1568932" y="45351"/>
                  </a:lnTo>
                  <a:lnTo>
                    <a:pt x="1566164" y="47409"/>
                  </a:lnTo>
                  <a:lnTo>
                    <a:pt x="1562468" y="50038"/>
                  </a:lnTo>
                  <a:lnTo>
                    <a:pt x="1559547" y="53352"/>
                  </a:lnTo>
                  <a:lnTo>
                    <a:pt x="1555254" y="61341"/>
                  </a:lnTo>
                  <a:lnTo>
                    <a:pt x="1554187" y="65684"/>
                  </a:lnTo>
                  <a:lnTo>
                    <a:pt x="1554187" y="75514"/>
                  </a:lnTo>
                  <a:lnTo>
                    <a:pt x="1587690" y="100634"/>
                  </a:lnTo>
                  <a:lnTo>
                    <a:pt x="1606435" y="105460"/>
                  </a:lnTo>
                  <a:lnTo>
                    <a:pt x="1612506" y="107480"/>
                  </a:lnTo>
                  <a:lnTo>
                    <a:pt x="1618449" y="111366"/>
                  </a:lnTo>
                  <a:lnTo>
                    <a:pt x="1620202" y="114541"/>
                  </a:lnTo>
                  <a:lnTo>
                    <a:pt x="1620202" y="123050"/>
                  </a:lnTo>
                  <a:lnTo>
                    <a:pt x="1618221" y="126961"/>
                  </a:lnTo>
                  <a:lnTo>
                    <a:pt x="1610296" y="133616"/>
                  </a:lnTo>
                  <a:lnTo>
                    <a:pt x="1604225" y="135293"/>
                  </a:lnTo>
                  <a:lnTo>
                    <a:pt x="1587931" y="135293"/>
                  </a:lnTo>
                  <a:lnTo>
                    <a:pt x="1581619" y="133413"/>
                  </a:lnTo>
                  <a:lnTo>
                    <a:pt x="1572577" y="125882"/>
                  </a:lnTo>
                  <a:lnTo>
                    <a:pt x="1569821" y="120472"/>
                  </a:lnTo>
                  <a:lnTo>
                    <a:pt x="1568831" y="113411"/>
                  </a:lnTo>
                  <a:lnTo>
                    <a:pt x="1551216" y="116192"/>
                  </a:lnTo>
                  <a:lnTo>
                    <a:pt x="1578089" y="147815"/>
                  </a:lnTo>
                  <a:lnTo>
                    <a:pt x="1596148" y="149936"/>
                  </a:lnTo>
                  <a:lnTo>
                    <a:pt x="1604391" y="149936"/>
                  </a:lnTo>
                  <a:lnTo>
                    <a:pt x="1611782" y="148501"/>
                  </a:lnTo>
                  <a:lnTo>
                    <a:pt x="1624850" y="142760"/>
                  </a:lnTo>
                  <a:lnTo>
                    <a:pt x="1629841" y="138709"/>
                  </a:lnTo>
                  <a:lnTo>
                    <a:pt x="1632089" y="135293"/>
                  </a:lnTo>
                  <a:lnTo>
                    <a:pt x="1636776" y="128206"/>
                  </a:lnTo>
                  <a:lnTo>
                    <a:pt x="1638503" y="122618"/>
                  </a:lnTo>
                  <a:lnTo>
                    <a:pt x="1638503" y="110617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563867" y="3260597"/>
              <a:ext cx="4986947" cy="165326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220523" y="4241710"/>
              <a:ext cx="585470" cy="632460"/>
            </a:xfrm>
            <a:custGeom>
              <a:avLst/>
              <a:gdLst/>
              <a:ahLst/>
              <a:cxnLst/>
              <a:rect l="l" t="t" r="r" b="b"/>
              <a:pathLst>
                <a:path w="585470" h="632460">
                  <a:moveTo>
                    <a:pt x="91147" y="240576"/>
                  </a:moveTo>
                  <a:lnTo>
                    <a:pt x="74917" y="240576"/>
                  </a:lnTo>
                  <a:lnTo>
                    <a:pt x="74917" y="334695"/>
                  </a:lnTo>
                  <a:lnTo>
                    <a:pt x="74396" y="343865"/>
                  </a:lnTo>
                  <a:lnTo>
                    <a:pt x="54698" y="373392"/>
                  </a:lnTo>
                  <a:lnTo>
                    <a:pt x="39192" y="373392"/>
                  </a:lnTo>
                  <a:lnTo>
                    <a:pt x="18313" y="333209"/>
                  </a:lnTo>
                  <a:lnTo>
                    <a:pt x="18808" y="323469"/>
                  </a:lnTo>
                  <a:lnTo>
                    <a:pt x="38201" y="292925"/>
                  </a:lnTo>
                  <a:lnTo>
                    <a:pt x="54241" y="292925"/>
                  </a:lnTo>
                  <a:lnTo>
                    <a:pt x="74917" y="334695"/>
                  </a:lnTo>
                  <a:lnTo>
                    <a:pt x="74917" y="240576"/>
                  </a:lnTo>
                  <a:lnTo>
                    <a:pt x="73431" y="240576"/>
                  </a:lnTo>
                  <a:lnTo>
                    <a:pt x="73431" y="292633"/>
                  </a:lnTo>
                  <a:lnTo>
                    <a:pt x="70332" y="288340"/>
                  </a:lnTo>
                  <a:lnTo>
                    <a:pt x="66306" y="284861"/>
                  </a:lnTo>
                  <a:lnTo>
                    <a:pt x="56413" y="279514"/>
                  </a:lnTo>
                  <a:lnTo>
                    <a:pt x="50774" y="278180"/>
                  </a:lnTo>
                  <a:lnTo>
                    <a:pt x="35801" y="278180"/>
                  </a:lnTo>
                  <a:lnTo>
                    <a:pt x="5245" y="304647"/>
                  </a:lnTo>
                  <a:lnTo>
                    <a:pt x="0" y="333209"/>
                  </a:lnTo>
                  <a:lnTo>
                    <a:pt x="355" y="341045"/>
                  </a:lnTo>
                  <a:lnTo>
                    <a:pt x="15100" y="376491"/>
                  </a:lnTo>
                  <a:lnTo>
                    <a:pt x="36855" y="388035"/>
                  </a:lnTo>
                  <a:lnTo>
                    <a:pt x="45224" y="388035"/>
                  </a:lnTo>
                  <a:lnTo>
                    <a:pt x="54330" y="387070"/>
                  </a:lnTo>
                  <a:lnTo>
                    <a:pt x="62268" y="384136"/>
                  </a:lnTo>
                  <a:lnTo>
                    <a:pt x="69037" y="379247"/>
                  </a:lnTo>
                  <a:lnTo>
                    <a:pt x="73812" y="373392"/>
                  </a:lnTo>
                  <a:lnTo>
                    <a:pt x="74625" y="372402"/>
                  </a:lnTo>
                  <a:lnTo>
                    <a:pt x="74625" y="385660"/>
                  </a:lnTo>
                  <a:lnTo>
                    <a:pt x="91147" y="385660"/>
                  </a:lnTo>
                  <a:lnTo>
                    <a:pt x="91147" y="372402"/>
                  </a:lnTo>
                  <a:lnTo>
                    <a:pt x="91147" y="292925"/>
                  </a:lnTo>
                  <a:lnTo>
                    <a:pt x="91147" y="292633"/>
                  </a:lnTo>
                  <a:lnTo>
                    <a:pt x="91147" y="240576"/>
                  </a:lnTo>
                  <a:close/>
                </a:path>
                <a:path w="585470" h="632460">
                  <a:moveTo>
                    <a:pt x="91846" y="141820"/>
                  </a:moveTo>
                  <a:lnTo>
                    <a:pt x="91757" y="67475"/>
                  </a:lnTo>
                  <a:lnTo>
                    <a:pt x="87503" y="49784"/>
                  </a:lnTo>
                  <a:lnTo>
                    <a:pt x="82677" y="43014"/>
                  </a:lnTo>
                  <a:lnTo>
                    <a:pt x="78701" y="40030"/>
                  </a:lnTo>
                  <a:lnTo>
                    <a:pt x="68084" y="35471"/>
                  </a:lnTo>
                  <a:lnTo>
                    <a:pt x="62255" y="34340"/>
                  </a:lnTo>
                  <a:lnTo>
                    <a:pt x="55918" y="34340"/>
                  </a:lnTo>
                  <a:lnTo>
                    <a:pt x="45618" y="35433"/>
                  </a:lnTo>
                  <a:lnTo>
                    <a:pt x="36614" y="38671"/>
                  </a:lnTo>
                  <a:lnTo>
                    <a:pt x="28892" y="44081"/>
                  </a:lnTo>
                  <a:lnTo>
                    <a:pt x="22466" y="51663"/>
                  </a:lnTo>
                  <a:lnTo>
                    <a:pt x="22466" y="36715"/>
                  </a:lnTo>
                  <a:lnTo>
                    <a:pt x="6438" y="36715"/>
                  </a:lnTo>
                  <a:lnTo>
                    <a:pt x="6438" y="141820"/>
                  </a:lnTo>
                  <a:lnTo>
                    <a:pt x="24257" y="141820"/>
                  </a:lnTo>
                  <a:lnTo>
                    <a:pt x="24257" y="84416"/>
                  </a:lnTo>
                  <a:lnTo>
                    <a:pt x="24765" y="75133"/>
                  </a:lnTo>
                  <a:lnTo>
                    <a:pt x="44577" y="49784"/>
                  </a:lnTo>
                  <a:lnTo>
                    <a:pt x="56908" y="49784"/>
                  </a:lnTo>
                  <a:lnTo>
                    <a:pt x="74041" y="70624"/>
                  </a:lnTo>
                  <a:lnTo>
                    <a:pt x="74041" y="141820"/>
                  </a:lnTo>
                  <a:lnTo>
                    <a:pt x="91846" y="141820"/>
                  </a:lnTo>
                  <a:close/>
                </a:path>
                <a:path w="585470" h="632460">
                  <a:moveTo>
                    <a:pt x="92544" y="593267"/>
                  </a:moveTo>
                  <a:lnTo>
                    <a:pt x="75031" y="590994"/>
                  </a:lnTo>
                  <a:lnTo>
                    <a:pt x="73774" y="599897"/>
                  </a:lnTo>
                  <a:lnTo>
                    <a:pt x="70815" y="606501"/>
                  </a:lnTo>
                  <a:lnTo>
                    <a:pt x="61442" y="615073"/>
                  </a:lnTo>
                  <a:lnTo>
                    <a:pt x="55600" y="617220"/>
                  </a:lnTo>
                  <a:lnTo>
                    <a:pt x="39890" y="617220"/>
                  </a:lnTo>
                  <a:lnTo>
                    <a:pt x="19316" y="576846"/>
                  </a:lnTo>
                  <a:lnTo>
                    <a:pt x="19837" y="567105"/>
                  </a:lnTo>
                  <a:lnTo>
                    <a:pt x="40627" y="536663"/>
                  </a:lnTo>
                  <a:lnTo>
                    <a:pt x="55537" y="536663"/>
                  </a:lnTo>
                  <a:lnTo>
                    <a:pt x="60604" y="538441"/>
                  </a:lnTo>
                  <a:lnTo>
                    <a:pt x="68973" y="545566"/>
                  </a:lnTo>
                  <a:lnTo>
                    <a:pt x="71894" y="550875"/>
                  </a:lnTo>
                  <a:lnTo>
                    <a:pt x="73545" y="557936"/>
                  </a:lnTo>
                  <a:lnTo>
                    <a:pt x="90868" y="555269"/>
                  </a:lnTo>
                  <a:lnTo>
                    <a:pt x="88836" y="547763"/>
                  </a:lnTo>
                  <a:lnTo>
                    <a:pt x="85839" y="541159"/>
                  </a:lnTo>
                  <a:lnTo>
                    <a:pt x="82702" y="536663"/>
                  </a:lnTo>
                  <a:lnTo>
                    <a:pt x="81864" y="535457"/>
                  </a:lnTo>
                  <a:lnTo>
                    <a:pt x="48907" y="522008"/>
                  </a:lnTo>
                  <a:lnTo>
                    <a:pt x="42240" y="522414"/>
                  </a:lnTo>
                  <a:lnTo>
                    <a:pt x="6642" y="547547"/>
                  </a:lnTo>
                  <a:lnTo>
                    <a:pt x="1003" y="577342"/>
                  </a:lnTo>
                  <a:lnTo>
                    <a:pt x="1816" y="589749"/>
                  </a:lnTo>
                  <a:lnTo>
                    <a:pt x="21196" y="623938"/>
                  </a:lnTo>
                  <a:lnTo>
                    <a:pt x="48806" y="631863"/>
                  </a:lnTo>
                  <a:lnTo>
                    <a:pt x="57073" y="631228"/>
                  </a:lnTo>
                  <a:lnTo>
                    <a:pt x="64668" y="629310"/>
                  </a:lnTo>
                  <a:lnTo>
                    <a:pt x="71589" y="626110"/>
                  </a:lnTo>
                  <a:lnTo>
                    <a:pt x="77851" y="621626"/>
                  </a:lnTo>
                  <a:lnTo>
                    <a:pt x="82042" y="617220"/>
                  </a:lnTo>
                  <a:lnTo>
                    <a:pt x="83197" y="616013"/>
                  </a:lnTo>
                  <a:lnTo>
                    <a:pt x="87439" y="609422"/>
                  </a:lnTo>
                  <a:lnTo>
                    <a:pt x="90551" y="601840"/>
                  </a:lnTo>
                  <a:lnTo>
                    <a:pt x="92544" y="593267"/>
                  </a:lnTo>
                  <a:close/>
                </a:path>
                <a:path w="585470" h="632460">
                  <a:moveTo>
                    <a:pt x="174599" y="283921"/>
                  </a:moveTo>
                  <a:lnTo>
                    <a:pt x="168389" y="280085"/>
                  </a:lnTo>
                  <a:lnTo>
                    <a:pt x="162293" y="278180"/>
                  </a:lnTo>
                  <a:lnTo>
                    <a:pt x="152133" y="278180"/>
                  </a:lnTo>
                  <a:lnTo>
                    <a:pt x="148323" y="279361"/>
                  </a:lnTo>
                  <a:lnTo>
                    <a:pt x="141389" y="284111"/>
                  </a:lnTo>
                  <a:lnTo>
                    <a:pt x="137617" y="289026"/>
                  </a:lnTo>
                  <a:lnTo>
                    <a:pt x="133527" y="296494"/>
                  </a:lnTo>
                  <a:lnTo>
                    <a:pt x="133527" y="280555"/>
                  </a:lnTo>
                  <a:lnTo>
                    <a:pt x="117487" y="280555"/>
                  </a:lnTo>
                  <a:lnTo>
                    <a:pt x="117487" y="385660"/>
                  </a:lnTo>
                  <a:lnTo>
                    <a:pt x="135305" y="385660"/>
                  </a:lnTo>
                  <a:lnTo>
                    <a:pt x="135305" y="323113"/>
                  </a:lnTo>
                  <a:lnTo>
                    <a:pt x="136296" y="316179"/>
                  </a:lnTo>
                  <a:lnTo>
                    <a:pt x="139585" y="305689"/>
                  </a:lnTo>
                  <a:lnTo>
                    <a:pt x="141808" y="302437"/>
                  </a:lnTo>
                  <a:lnTo>
                    <a:pt x="148005" y="297764"/>
                  </a:lnTo>
                  <a:lnTo>
                    <a:pt x="151498" y="296583"/>
                  </a:lnTo>
                  <a:lnTo>
                    <a:pt x="159753" y="296583"/>
                  </a:lnTo>
                  <a:lnTo>
                    <a:pt x="164109" y="297878"/>
                  </a:lnTo>
                  <a:lnTo>
                    <a:pt x="168452" y="300443"/>
                  </a:lnTo>
                  <a:lnTo>
                    <a:pt x="169887" y="296583"/>
                  </a:lnTo>
                  <a:lnTo>
                    <a:pt x="174599" y="283921"/>
                  </a:lnTo>
                  <a:close/>
                </a:path>
                <a:path w="585470" h="632460">
                  <a:moveTo>
                    <a:pt x="199313" y="629488"/>
                  </a:moveTo>
                  <a:lnTo>
                    <a:pt x="193662" y="576745"/>
                  </a:lnTo>
                  <a:lnTo>
                    <a:pt x="193662" y="553783"/>
                  </a:lnTo>
                  <a:lnTo>
                    <a:pt x="193370" y="548309"/>
                  </a:lnTo>
                  <a:lnTo>
                    <a:pt x="192773" y="545274"/>
                  </a:lnTo>
                  <a:lnTo>
                    <a:pt x="191719" y="540385"/>
                  </a:lnTo>
                  <a:lnTo>
                    <a:pt x="190055" y="536752"/>
                  </a:lnTo>
                  <a:lnTo>
                    <a:pt x="189877" y="536346"/>
                  </a:lnTo>
                  <a:lnTo>
                    <a:pt x="184594" y="529945"/>
                  </a:lnTo>
                  <a:lnTo>
                    <a:pt x="180467" y="527291"/>
                  </a:lnTo>
                  <a:lnTo>
                    <a:pt x="169252" y="523062"/>
                  </a:lnTo>
                  <a:lnTo>
                    <a:pt x="161963" y="522008"/>
                  </a:lnTo>
                  <a:lnTo>
                    <a:pt x="143954" y="522008"/>
                  </a:lnTo>
                  <a:lnTo>
                    <a:pt x="109778" y="540893"/>
                  </a:lnTo>
                  <a:lnTo>
                    <a:pt x="105587" y="554380"/>
                  </a:lnTo>
                  <a:lnTo>
                    <a:pt x="122999" y="556755"/>
                  </a:lnTo>
                  <a:lnTo>
                    <a:pt x="124917" y="549300"/>
                  </a:lnTo>
                  <a:lnTo>
                    <a:pt x="127863" y="544093"/>
                  </a:lnTo>
                  <a:lnTo>
                    <a:pt x="135851" y="538226"/>
                  </a:lnTo>
                  <a:lnTo>
                    <a:pt x="142036" y="536752"/>
                  </a:lnTo>
                  <a:lnTo>
                    <a:pt x="159385" y="536752"/>
                  </a:lnTo>
                  <a:lnTo>
                    <a:pt x="166154" y="538772"/>
                  </a:lnTo>
                  <a:lnTo>
                    <a:pt x="174066" y="545769"/>
                  </a:lnTo>
                  <a:lnTo>
                    <a:pt x="175755" y="550875"/>
                  </a:lnTo>
                  <a:lnTo>
                    <a:pt x="175653" y="562787"/>
                  </a:lnTo>
                  <a:lnTo>
                    <a:pt x="175653" y="576745"/>
                  </a:lnTo>
                  <a:lnTo>
                    <a:pt x="175653" y="591121"/>
                  </a:lnTo>
                  <a:lnTo>
                    <a:pt x="174701" y="597065"/>
                  </a:lnTo>
                  <a:lnTo>
                    <a:pt x="170281" y="606298"/>
                  </a:lnTo>
                  <a:lnTo>
                    <a:pt x="166357" y="610412"/>
                  </a:lnTo>
                  <a:lnTo>
                    <a:pt x="155663" y="616407"/>
                  </a:lnTo>
                  <a:lnTo>
                    <a:pt x="149555" y="617918"/>
                  </a:lnTo>
                  <a:lnTo>
                    <a:pt x="135775" y="617918"/>
                  </a:lnTo>
                  <a:lnTo>
                    <a:pt x="130505" y="616331"/>
                  </a:lnTo>
                  <a:lnTo>
                    <a:pt x="123317" y="609993"/>
                  </a:lnTo>
                  <a:lnTo>
                    <a:pt x="121627" y="606298"/>
                  </a:lnTo>
                  <a:lnTo>
                    <a:pt x="121513" y="598182"/>
                  </a:lnTo>
                  <a:lnTo>
                    <a:pt x="122339" y="595363"/>
                  </a:lnTo>
                  <a:lnTo>
                    <a:pt x="146558" y="583476"/>
                  </a:lnTo>
                  <a:lnTo>
                    <a:pt x="155638" y="582015"/>
                  </a:lnTo>
                  <a:lnTo>
                    <a:pt x="163525" y="580415"/>
                  </a:lnTo>
                  <a:lnTo>
                    <a:pt x="170192" y="578662"/>
                  </a:lnTo>
                  <a:lnTo>
                    <a:pt x="175653" y="576745"/>
                  </a:lnTo>
                  <a:lnTo>
                    <a:pt x="175653" y="562787"/>
                  </a:lnTo>
                  <a:lnTo>
                    <a:pt x="169837" y="564515"/>
                  </a:lnTo>
                  <a:lnTo>
                    <a:pt x="162610" y="566102"/>
                  </a:lnTo>
                  <a:lnTo>
                    <a:pt x="153962" y="567575"/>
                  </a:lnTo>
                  <a:lnTo>
                    <a:pt x="143891" y="568921"/>
                  </a:lnTo>
                  <a:lnTo>
                    <a:pt x="136829" y="569785"/>
                  </a:lnTo>
                  <a:lnTo>
                    <a:pt x="131546" y="570674"/>
                  </a:lnTo>
                  <a:lnTo>
                    <a:pt x="102514" y="596633"/>
                  </a:lnTo>
                  <a:lnTo>
                    <a:pt x="102514" y="610552"/>
                  </a:lnTo>
                  <a:lnTo>
                    <a:pt x="138442" y="631863"/>
                  </a:lnTo>
                  <a:lnTo>
                    <a:pt x="145440" y="631863"/>
                  </a:lnTo>
                  <a:lnTo>
                    <a:pt x="151980" y="630720"/>
                  </a:lnTo>
                  <a:lnTo>
                    <a:pt x="164185" y="626097"/>
                  </a:lnTo>
                  <a:lnTo>
                    <a:pt x="170535" y="622134"/>
                  </a:lnTo>
                  <a:lnTo>
                    <a:pt x="175501" y="617918"/>
                  </a:lnTo>
                  <a:lnTo>
                    <a:pt x="177139" y="616534"/>
                  </a:lnTo>
                  <a:lnTo>
                    <a:pt x="177673" y="621474"/>
                  </a:lnTo>
                  <a:lnTo>
                    <a:pt x="178854" y="625805"/>
                  </a:lnTo>
                  <a:lnTo>
                    <a:pt x="180708" y="629488"/>
                  </a:lnTo>
                  <a:lnTo>
                    <a:pt x="199313" y="629488"/>
                  </a:lnTo>
                  <a:close/>
                </a:path>
                <a:path w="585470" h="632460">
                  <a:moveTo>
                    <a:pt x="201129" y="280555"/>
                  </a:moveTo>
                  <a:lnTo>
                    <a:pt x="183311" y="280555"/>
                  </a:lnTo>
                  <a:lnTo>
                    <a:pt x="183311" y="385660"/>
                  </a:lnTo>
                  <a:lnTo>
                    <a:pt x="201129" y="385660"/>
                  </a:lnTo>
                  <a:lnTo>
                    <a:pt x="201129" y="280555"/>
                  </a:lnTo>
                  <a:close/>
                </a:path>
                <a:path w="585470" h="632460">
                  <a:moveTo>
                    <a:pt x="201129" y="240576"/>
                  </a:moveTo>
                  <a:lnTo>
                    <a:pt x="183311" y="240576"/>
                  </a:lnTo>
                  <a:lnTo>
                    <a:pt x="183311" y="261061"/>
                  </a:lnTo>
                  <a:lnTo>
                    <a:pt x="201129" y="261061"/>
                  </a:lnTo>
                  <a:lnTo>
                    <a:pt x="201129" y="240576"/>
                  </a:lnTo>
                  <a:close/>
                </a:path>
                <a:path w="585470" h="632460">
                  <a:moveTo>
                    <a:pt x="211061" y="87782"/>
                  </a:moveTo>
                  <a:lnTo>
                    <a:pt x="210197" y="75946"/>
                  </a:lnTo>
                  <a:lnTo>
                    <a:pt x="207619" y="65455"/>
                  </a:lnTo>
                  <a:lnTo>
                    <a:pt x="203314" y="56324"/>
                  </a:lnTo>
                  <a:lnTo>
                    <a:pt x="197726" y="49085"/>
                  </a:lnTo>
                  <a:lnTo>
                    <a:pt x="197307" y="48539"/>
                  </a:lnTo>
                  <a:lnTo>
                    <a:pt x="192709" y="44678"/>
                  </a:lnTo>
                  <a:lnTo>
                    <a:pt x="192709" y="89268"/>
                  </a:lnTo>
                  <a:lnTo>
                    <a:pt x="192189" y="98361"/>
                  </a:lnTo>
                  <a:lnTo>
                    <a:pt x="170713" y="129552"/>
                  </a:lnTo>
                  <a:lnTo>
                    <a:pt x="152958" y="129552"/>
                  </a:lnTo>
                  <a:lnTo>
                    <a:pt x="130898" y="89268"/>
                  </a:lnTo>
                  <a:lnTo>
                    <a:pt x="131445" y="79819"/>
                  </a:lnTo>
                  <a:lnTo>
                    <a:pt x="152958" y="49085"/>
                  </a:lnTo>
                  <a:lnTo>
                    <a:pt x="170649" y="49085"/>
                  </a:lnTo>
                  <a:lnTo>
                    <a:pt x="192684" y="87782"/>
                  </a:lnTo>
                  <a:lnTo>
                    <a:pt x="192709" y="89268"/>
                  </a:lnTo>
                  <a:lnTo>
                    <a:pt x="192709" y="44678"/>
                  </a:lnTo>
                  <a:lnTo>
                    <a:pt x="189928" y="42341"/>
                  </a:lnTo>
                  <a:lnTo>
                    <a:pt x="181559" y="37896"/>
                  </a:lnTo>
                  <a:lnTo>
                    <a:pt x="172212" y="35229"/>
                  </a:lnTo>
                  <a:lnTo>
                    <a:pt x="161874" y="34340"/>
                  </a:lnTo>
                  <a:lnTo>
                    <a:pt x="152488" y="35077"/>
                  </a:lnTo>
                  <a:lnTo>
                    <a:pt x="116636" y="63855"/>
                  </a:lnTo>
                  <a:lnTo>
                    <a:pt x="112585" y="89268"/>
                  </a:lnTo>
                  <a:lnTo>
                    <a:pt x="113423" y="101803"/>
                  </a:lnTo>
                  <a:lnTo>
                    <a:pt x="133515" y="136245"/>
                  </a:lnTo>
                  <a:lnTo>
                    <a:pt x="161874" y="144195"/>
                  </a:lnTo>
                  <a:lnTo>
                    <a:pt x="168617" y="143802"/>
                  </a:lnTo>
                  <a:lnTo>
                    <a:pt x="198856" y="129552"/>
                  </a:lnTo>
                  <a:lnTo>
                    <a:pt x="200914" y="127457"/>
                  </a:lnTo>
                  <a:lnTo>
                    <a:pt x="204978" y="119697"/>
                  </a:lnTo>
                  <a:lnTo>
                    <a:pt x="207632" y="113347"/>
                  </a:lnTo>
                  <a:lnTo>
                    <a:pt x="209537" y="105918"/>
                  </a:lnTo>
                  <a:lnTo>
                    <a:pt x="210680" y="97396"/>
                  </a:lnTo>
                  <a:lnTo>
                    <a:pt x="211061" y="87782"/>
                  </a:lnTo>
                  <a:close/>
                </a:path>
                <a:path w="585470" h="632460">
                  <a:moveTo>
                    <a:pt x="273456" y="141617"/>
                  </a:moveTo>
                  <a:lnTo>
                    <a:pt x="270992" y="126580"/>
                  </a:lnTo>
                  <a:lnTo>
                    <a:pt x="270891" y="125882"/>
                  </a:lnTo>
                  <a:lnTo>
                    <a:pt x="267652" y="126352"/>
                  </a:lnTo>
                  <a:lnTo>
                    <a:pt x="265049" y="126580"/>
                  </a:lnTo>
                  <a:lnTo>
                    <a:pt x="260426" y="126580"/>
                  </a:lnTo>
                  <a:lnTo>
                    <a:pt x="252971" y="117106"/>
                  </a:lnTo>
                  <a:lnTo>
                    <a:pt x="252971" y="50571"/>
                  </a:lnTo>
                  <a:lnTo>
                    <a:pt x="270891" y="50571"/>
                  </a:lnTo>
                  <a:lnTo>
                    <a:pt x="270891" y="36715"/>
                  </a:lnTo>
                  <a:lnTo>
                    <a:pt x="252971" y="36715"/>
                  </a:lnTo>
                  <a:lnTo>
                    <a:pt x="252971" y="0"/>
                  </a:lnTo>
                  <a:lnTo>
                    <a:pt x="235254" y="10680"/>
                  </a:lnTo>
                  <a:lnTo>
                    <a:pt x="235254" y="36715"/>
                  </a:lnTo>
                  <a:lnTo>
                    <a:pt x="222186" y="36715"/>
                  </a:lnTo>
                  <a:lnTo>
                    <a:pt x="222186" y="50571"/>
                  </a:lnTo>
                  <a:lnTo>
                    <a:pt x="235254" y="50571"/>
                  </a:lnTo>
                  <a:lnTo>
                    <a:pt x="235254" y="121729"/>
                  </a:lnTo>
                  <a:lnTo>
                    <a:pt x="235978" y="128739"/>
                  </a:lnTo>
                  <a:lnTo>
                    <a:pt x="238887" y="135407"/>
                  </a:lnTo>
                  <a:lnTo>
                    <a:pt x="241388" y="138087"/>
                  </a:lnTo>
                  <a:lnTo>
                    <a:pt x="248513" y="142189"/>
                  </a:lnTo>
                  <a:lnTo>
                    <a:pt x="253530" y="143205"/>
                  </a:lnTo>
                  <a:lnTo>
                    <a:pt x="263956" y="143205"/>
                  </a:lnTo>
                  <a:lnTo>
                    <a:pt x="268439" y="142684"/>
                  </a:lnTo>
                  <a:lnTo>
                    <a:pt x="273456" y="141617"/>
                  </a:lnTo>
                  <a:close/>
                </a:path>
                <a:path w="585470" h="632460">
                  <a:moveTo>
                    <a:pt x="306146" y="524383"/>
                  </a:moveTo>
                  <a:lnTo>
                    <a:pt x="288328" y="524383"/>
                  </a:lnTo>
                  <a:lnTo>
                    <a:pt x="288328" y="589673"/>
                  </a:lnTo>
                  <a:lnTo>
                    <a:pt x="287362" y="596519"/>
                  </a:lnTo>
                  <a:lnTo>
                    <a:pt x="283464" y="605955"/>
                  </a:lnTo>
                  <a:lnTo>
                    <a:pt x="280149" y="609688"/>
                  </a:lnTo>
                  <a:lnTo>
                    <a:pt x="270776" y="615162"/>
                  </a:lnTo>
                  <a:lnTo>
                    <a:pt x="265772" y="616534"/>
                  </a:lnTo>
                  <a:lnTo>
                    <a:pt x="255079" y="616534"/>
                  </a:lnTo>
                  <a:lnTo>
                    <a:pt x="238747" y="591985"/>
                  </a:lnTo>
                  <a:lnTo>
                    <a:pt x="238747" y="524383"/>
                  </a:lnTo>
                  <a:lnTo>
                    <a:pt x="220929" y="524383"/>
                  </a:lnTo>
                  <a:lnTo>
                    <a:pt x="220992" y="598246"/>
                  </a:lnTo>
                  <a:lnTo>
                    <a:pt x="244868" y="630682"/>
                  </a:lnTo>
                  <a:lnTo>
                    <a:pt x="250659" y="631863"/>
                  </a:lnTo>
                  <a:lnTo>
                    <a:pt x="256857" y="631863"/>
                  </a:lnTo>
                  <a:lnTo>
                    <a:pt x="266839" y="630758"/>
                  </a:lnTo>
                  <a:lnTo>
                    <a:pt x="275729" y="627418"/>
                  </a:lnTo>
                  <a:lnTo>
                    <a:pt x="283514" y="621855"/>
                  </a:lnTo>
                  <a:lnTo>
                    <a:pt x="288074" y="616534"/>
                  </a:lnTo>
                  <a:lnTo>
                    <a:pt x="290207" y="614057"/>
                  </a:lnTo>
                  <a:lnTo>
                    <a:pt x="290207" y="629488"/>
                  </a:lnTo>
                  <a:lnTo>
                    <a:pt x="306146" y="629488"/>
                  </a:lnTo>
                  <a:lnTo>
                    <a:pt x="306146" y="614057"/>
                  </a:lnTo>
                  <a:lnTo>
                    <a:pt x="306146" y="524383"/>
                  </a:lnTo>
                  <a:close/>
                </a:path>
                <a:path w="585470" h="632460">
                  <a:moveTo>
                    <a:pt x="313029" y="280555"/>
                  </a:moveTo>
                  <a:lnTo>
                    <a:pt x="294716" y="280555"/>
                  </a:lnTo>
                  <a:lnTo>
                    <a:pt x="268516" y="352475"/>
                  </a:lnTo>
                  <a:lnTo>
                    <a:pt x="266306" y="359130"/>
                  </a:lnTo>
                  <a:lnTo>
                    <a:pt x="264731" y="364680"/>
                  </a:lnTo>
                  <a:lnTo>
                    <a:pt x="262686" y="357352"/>
                  </a:lnTo>
                  <a:lnTo>
                    <a:pt x="260438" y="350291"/>
                  </a:lnTo>
                  <a:lnTo>
                    <a:pt x="235432" y="280555"/>
                  </a:lnTo>
                  <a:lnTo>
                    <a:pt x="216623" y="280555"/>
                  </a:lnTo>
                  <a:lnTo>
                    <a:pt x="256616" y="385660"/>
                  </a:lnTo>
                  <a:lnTo>
                    <a:pt x="273240" y="385660"/>
                  </a:lnTo>
                  <a:lnTo>
                    <a:pt x="281178" y="364680"/>
                  </a:lnTo>
                  <a:lnTo>
                    <a:pt x="313029" y="280555"/>
                  </a:lnTo>
                  <a:close/>
                </a:path>
                <a:path w="585470" h="632460">
                  <a:moveTo>
                    <a:pt x="414274" y="592543"/>
                  </a:moveTo>
                  <a:lnTo>
                    <a:pt x="380644" y="568172"/>
                  </a:lnTo>
                  <a:lnTo>
                    <a:pt x="363207" y="563384"/>
                  </a:lnTo>
                  <a:lnTo>
                    <a:pt x="357962" y="561860"/>
                  </a:lnTo>
                  <a:lnTo>
                    <a:pt x="356171" y="561200"/>
                  </a:lnTo>
                  <a:lnTo>
                    <a:pt x="353072" y="559955"/>
                  </a:lnTo>
                  <a:lnTo>
                    <a:pt x="350799" y="558368"/>
                  </a:lnTo>
                  <a:lnTo>
                    <a:pt x="349351" y="556450"/>
                  </a:lnTo>
                  <a:lnTo>
                    <a:pt x="347891" y="554609"/>
                  </a:lnTo>
                  <a:lnTo>
                    <a:pt x="347167" y="552526"/>
                  </a:lnTo>
                  <a:lnTo>
                    <a:pt x="347167" y="546595"/>
                  </a:lnTo>
                  <a:lnTo>
                    <a:pt x="348919" y="543420"/>
                  </a:lnTo>
                  <a:lnTo>
                    <a:pt x="355917" y="538010"/>
                  </a:lnTo>
                  <a:lnTo>
                    <a:pt x="361746" y="536663"/>
                  </a:lnTo>
                  <a:lnTo>
                    <a:pt x="376859" y="536663"/>
                  </a:lnTo>
                  <a:lnTo>
                    <a:pt x="382219" y="538175"/>
                  </a:lnTo>
                  <a:lnTo>
                    <a:pt x="389813" y="544245"/>
                  </a:lnTo>
                  <a:lnTo>
                    <a:pt x="392099" y="548474"/>
                  </a:lnTo>
                  <a:lnTo>
                    <a:pt x="392899" y="553885"/>
                  </a:lnTo>
                  <a:lnTo>
                    <a:pt x="410311" y="551510"/>
                  </a:lnTo>
                  <a:lnTo>
                    <a:pt x="409194" y="544703"/>
                  </a:lnTo>
                  <a:lnTo>
                    <a:pt x="407149" y="539280"/>
                  </a:lnTo>
                  <a:lnTo>
                    <a:pt x="405231" y="536663"/>
                  </a:lnTo>
                  <a:lnTo>
                    <a:pt x="401205" y="531164"/>
                  </a:lnTo>
                  <a:lnTo>
                    <a:pt x="396608" y="527951"/>
                  </a:lnTo>
                  <a:lnTo>
                    <a:pt x="384136" y="523201"/>
                  </a:lnTo>
                  <a:lnTo>
                    <a:pt x="376897" y="522008"/>
                  </a:lnTo>
                  <a:lnTo>
                    <a:pt x="363169" y="522008"/>
                  </a:lnTo>
                  <a:lnTo>
                    <a:pt x="358038" y="522719"/>
                  </a:lnTo>
                  <a:lnTo>
                    <a:pt x="348475" y="525564"/>
                  </a:lnTo>
                  <a:lnTo>
                    <a:pt x="344690" y="527291"/>
                  </a:lnTo>
                  <a:lnTo>
                    <a:pt x="341922" y="529336"/>
                  </a:lnTo>
                  <a:lnTo>
                    <a:pt x="338226" y="531977"/>
                  </a:lnTo>
                  <a:lnTo>
                    <a:pt x="335305" y="535292"/>
                  </a:lnTo>
                  <a:lnTo>
                    <a:pt x="331025" y="543267"/>
                  </a:lnTo>
                  <a:lnTo>
                    <a:pt x="329946" y="547611"/>
                  </a:lnTo>
                  <a:lnTo>
                    <a:pt x="329946" y="557441"/>
                  </a:lnTo>
                  <a:lnTo>
                    <a:pt x="363448" y="582574"/>
                  </a:lnTo>
                  <a:lnTo>
                    <a:pt x="382206" y="587400"/>
                  </a:lnTo>
                  <a:lnTo>
                    <a:pt x="388277" y="589407"/>
                  </a:lnTo>
                  <a:lnTo>
                    <a:pt x="390715" y="590994"/>
                  </a:lnTo>
                  <a:lnTo>
                    <a:pt x="394208" y="593305"/>
                  </a:lnTo>
                  <a:lnTo>
                    <a:pt x="395960" y="596468"/>
                  </a:lnTo>
                  <a:lnTo>
                    <a:pt x="395960" y="604977"/>
                  </a:lnTo>
                  <a:lnTo>
                    <a:pt x="393979" y="608888"/>
                  </a:lnTo>
                  <a:lnTo>
                    <a:pt x="386067" y="615556"/>
                  </a:lnTo>
                  <a:lnTo>
                    <a:pt x="379996" y="617220"/>
                  </a:lnTo>
                  <a:lnTo>
                    <a:pt x="363702" y="617220"/>
                  </a:lnTo>
                  <a:lnTo>
                    <a:pt x="357378" y="615340"/>
                  </a:lnTo>
                  <a:lnTo>
                    <a:pt x="348335" y="607822"/>
                  </a:lnTo>
                  <a:lnTo>
                    <a:pt x="345579" y="602411"/>
                  </a:lnTo>
                  <a:lnTo>
                    <a:pt x="344601" y="595350"/>
                  </a:lnTo>
                  <a:lnTo>
                    <a:pt x="326974" y="598119"/>
                  </a:lnTo>
                  <a:lnTo>
                    <a:pt x="353860" y="629742"/>
                  </a:lnTo>
                  <a:lnTo>
                    <a:pt x="371906" y="631863"/>
                  </a:lnTo>
                  <a:lnTo>
                    <a:pt x="380161" y="631863"/>
                  </a:lnTo>
                  <a:lnTo>
                    <a:pt x="387553" y="630428"/>
                  </a:lnTo>
                  <a:lnTo>
                    <a:pt x="400608" y="624700"/>
                  </a:lnTo>
                  <a:lnTo>
                    <a:pt x="405612" y="620636"/>
                  </a:lnTo>
                  <a:lnTo>
                    <a:pt x="407860" y="617220"/>
                  </a:lnTo>
                  <a:lnTo>
                    <a:pt x="412534" y="610146"/>
                  </a:lnTo>
                  <a:lnTo>
                    <a:pt x="414274" y="604558"/>
                  </a:lnTo>
                  <a:lnTo>
                    <a:pt x="414274" y="592543"/>
                  </a:lnTo>
                  <a:close/>
                </a:path>
                <a:path w="585470" h="632460">
                  <a:moveTo>
                    <a:pt x="418947" y="332905"/>
                  </a:moveTo>
                  <a:lnTo>
                    <a:pt x="405803" y="292823"/>
                  </a:lnTo>
                  <a:lnTo>
                    <a:pt x="400151" y="287782"/>
                  </a:lnTo>
                  <a:lnTo>
                    <a:pt x="400151" y="323011"/>
                  </a:lnTo>
                  <a:lnTo>
                    <a:pt x="341452" y="323011"/>
                  </a:lnTo>
                  <a:lnTo>
                    <a:pt x="342049" y="313842"/>
                  </a:lnTo>
                  <a:lnTo>
                    <a:pt x="345135" y="306514"/>
                  </a:lnTo>
                  <a:lnTo>
                    <a:pt x="356285" y="295567"/>
                  </a:lnTo>
                  <a:lnTo>
                    <a:pt x="363169" y="292823"/>
                  </a:lnTo>
                  <a:lnTo>
                    <a:pt x="380390" y="292823"/>
                  </a:lnTo>
                  <a:lnTo>
                    <a:pt x="387743" y="296252"/>
                  </a:lnTo>
                  <a:lnTo>
                    <a:pt x="393420" y="303123"/>
                  </a:lnTo>
                  <a:lnTo>
                    <a:pt x="397116" y="307543"/>
                  </a:lnTo>
                  <a:lnTo>
                    <a:pt x="399351" y="314172"/>
                  </a:lnTo>
                  <a:lnTo>
                    <a:pt x="400151" y="323011"/>
                  </a:lnTo>
                  <a:lnTo>
                    <a:pt x="400151" y="287782"/>
                  </a:lnTo>
                  <a:lnTo>
                    <a:pt x="398424" y="286258"/>
                  </a:lnTo>
                  <a:lnTo>
                    <a:pt x="390296" y="281774"/>
                  </a:lnTo>
                  <a:lnTo>
                    <a:pt x="381203" y="279082"/>
                  </a:lnTo>
                  <a:lnTo>
                    <a:pt x="371144" y="278180"/>
                  </a:lnTo>
                  <a:lnTo>
                    <a:pt x="360756" y="279107"/>
                  </a:lnTo>
                  <a:lnTo>
                    <a:pt x="325475" y="310451"/>
                  </a:lnTo>
                  <a:lnTo>
                    <a:pt x="322122" y="332905"/>
                  </a:lnTo>
                  <a:lnTo>
                    <a:pt x="322160" y="335546"/>
                  </a:lnTo>
                  <a:lnTo>
                    <a:pt x="335572" y="373837"/>
                  </a:lnTo>
                  <a:lnTo>
                    <a:pt x="372135" y="388035"/>
                  </a:lnTo>
                  <a:lnTo>
                    <a:pt x="380873" y="387489"/>
                  </a:lnTo>
                  <a:lnTo>
                    <a:pt x="408292" y="373392"/>
                  </a:lnTo>
                  <a:lnTo>
                    <a:pt x="412140" y="368427"/>
                  </a:lnTo>
                  <a:lnTo>
                    <a:pt x="415709" y="361708"/>
                  </a:lnTo>
                  <a:lnTo>
                    <a:pt x="418363" y="354088"/>
                  </a:lnTo>
                  <a:lnTo>
                    <a:pt x="399948" y="351815"/>
                  </a:lnTo>
                  <a:lnTo>
                    <a:pt x="397243" y="359333"/>
                  </a:lnTo>
                  <a:lnTo>
                    <a:pt x="393585" y="364807"/>
                  </a:lnTo>
                  <a:lnTo>
                    <a:pt x="384340" y="371678"/>
                  </a:lnTo>
                  <a:lnTo>
                    <a:pt x="378764" y="373392"/>
                  </a:lnTo>
                  <a:lnTo>
                    <a:pt x="363461" y="373392"/>
                  </a:lnTo>
                  <a:lnTo>
                    <a:pt x="340474" y="337654"/>
                  </a:lnTo>
                  <a:lnTo>
                    <a:pt x="418858" y="337654"/>
                  </a:lnTo>
                  <a:lnTo>
                    <a:pt x="418947" y="332905"/>
                  </a:lnTo>
                  <a:close/>
                </a:path>
                <a:path w="585470" h="632460">
                  <a:moveTo>
                    <a:pt x="496163" y="283921"/>
                  </a:moveTo>
                  <a:lnTo>
                    <a:pt x="489953" y="280085"/>
                  </a:lnTo>
                  <a:lnTo>
                    <a:pt x="483857" y="278180"/>
                  </a:lnTo>
                  <a:lnTo>
                    <a:pt x="473697" y="278180"/>
                  </a:lnTo>
                  <a:lnTo>
                    <a:pt x="469887" y="279361"/>
                  </a:lnTo>
                  <a:lnTo>
                    <a:pt x="462953" y="284111"/>
                  </a:lnTo>
                  <a:lnTo>
                    <a:pt x="459181" y="289026"/>
                  </a:lnTo>
                  <a:lnTo>
                    <a:pt x="455079" y="296494"/>
                  </a:lnTo>
                  <a:lnTo>
                    <a:pt x="455079" y="280555"/>
                  </a:lnTo>
                  <a:lnTo>
                    <a:pt x="439051" y="280555"/>
                  </a:lnTo>
                  <a:lnTo>
                    <a:pt x="439051" y="385660"/>
                  </a:lnTo>
                  <a:lnTo>
                    <a:pt x="456869" y="385660"/>
                  </a:lnTo>
                  <a:lnTo>
                    <a:pt x="456869" y="323113"/>
                  </a:lnTo>
                  <a:lnTo>
                    <a:pt x="457860" y="316179"/>
                  </a:lnTo>
                  <a:lnTo>
                    <a:pt x="461149" y="305689"/>
                  </a:lnTo>
                  <a:lnTo>
                    <a:pt x="463372" y="302437"/>
                  </a:lnTo>
                  <a:lnTo>
                    <a:pt x="469569" y="297764"/>
                  </a:lnTo>
                  <a:lnTo>
                    <a:pt x="473062" y="296583"/>
                  </a:lnTo>
                  <a:lnTo>
                    <a:pt x="481317" y="296583"/>
                  </a:lnTo>
                  <a:lnTo>
                    <a:pt x="485673" y="297878"/>
                  </a:lnTo>
                  <a:lnTo>
                    <a:pt x="490016" y="300443"/>
                  </a:lnTo>
                  <a:lnTo>
                    <a:pt x="491451" y="296583"/>
                  </a:lnTo>
                  <a:lnTo>
                    <a:pt x="496163" y="283921"/>
                  </a:lnTo>
                  <a:close/>
                </a:path>
                <a:path w="585470" h="632460">
                  <a:moveTo>
                    <a:pt x="527164" y="576745"/>
                  </a:moveTo>
                  <a:lnTo>
                    <a:pt x="514019" y="536663"/>
                  </a:lnTo>
                  <a:lnTo>
                    <a:pt x="513803" y="536359"/>
                  </a:lnTo>
                  <a:lnTo>
                    <a:pt x="508368" y="531609"/>
                  </a:lnTo>
                  <a:lnTo>
                    <a:pt x="508368" y="566851"/>
                  </a:lnTo>
                  <a:lnTo>
                    <a:pt x="449668" y="566851"/>
                  </a:lnTo>
                  <a:lnTo>
                    <a:pt x="450265" y="557669"/>
                  </a:lnTo>
                  <a:lnTo>
                    <a:pt x="453351" y="550354"/>
                  </a:lnTo>
                  <a:lnTo>
                    <a:pt x="464502" y="539394"/>
                  </a:lnTo>
                  <a:lnTo>
                    <a:pt x="471385" y="536663"/>
                  </a:lnTo>
                  <a:lnTo>
                    <a:pt x="488607" y="536663"/>
                  </a:lnTo>
                  <a:lnTo>
                    <a:pt x="495960" y="540092"/>
                  </a:lnTo>
                  <a:lnTo>
                    <a:pt x="501637" y="546950"/>
                  </a:lnTo>
                  <a:lnTo>
                    <a:pt x="505333" y="551370"/>
                  </a:lnTo>
                  <a:lnTo>
                    <a:pt x="507568" y="557999"/>
                  </a:lnTo>
                  <a:lnTo>
                    <a:pt x="508368" y="566851"/>
                  </a:lnTo>
                  <a:lnTo>
                    <a:pt x="508368" y="531609"/>
                  </a:lnTo>
                  <a:lnTo>
                    <a:pt x="506641" y="530085"/>
                  </a:lnTo>
                  <a:lnTo>
                    <a:pt x="498513" y="525602"/>
                  </a:lnTo>
                  <a:lnTo>
                    <a:pt x="489419" y="522909"/>
                  </a:lnTo>
                  <a:lnTo>
                    <a:pt x="479361" y="522008"/>
                  </a:lnTo>
                  <a:lnTo>
                    <a:pt x="468972" y="522935"/>
                  </a:lnTo>
                  <a:lnTo>
                    <a:pt x="433679" y="554278"/>
                  </a:lnTo>
                  <a:lnTo>
                    <a:pt x="430339" y="576745"/>
                  </a:lnTo>
                  <a:lnTo>
                    <a:pt x="430377" y="579386"/>
                  </a:lnTo>
                  <a:lnTo>
                    <a:pt x="443788" y="617664"/>
                  </a:lnTo>
                  <a:lnTo>
                    <a:pt x="480352" y="631863"/>
                  </a:lnTo>
                  <a:lnTo>
                    <a:pt x="489089" y="631317"/>
                  </a:lnTo>
                  <a:lnTo>
                    <a:pt x="516509" y="617220"/>
                  </a:lnTo>
                  <a:lnTo>
                    <a:pt x="520357" y="612254"/>
                  </a:lnTo>
                  <a:lnTo>
                    <a:pt x="523925" y="605548"/>
                  </a:lnTo>
                  <a:lnTo>
                    <a:pt x="526567" y="597928"/>
                  </a:lnTo>
                  <a:lnTo>
                    <a:pt x="508165" y="595642"/>
                  </a:lnTo>
                  <a:lnTo>
                    <a:pt x="505460" y="603173"/>
                  </a:lnTo>
                  <a:lnTo>
                    <a:pt x="501802" y="608647"/>
                  </a:lnTo>
                  <a:lnTo>
                    <a:pt x="492556" y="615505"/>
                  </a:lnTo>
                  <a:lnTo>
                    <a:pt x="486981" y="617220"/>
                  </a:lnTo>
                  <a:lnTo>
                    <a:pt x="471678" y="617220"/>
                  </a:lnTo>
                  <a:lnTo>
                    <a:pt x="448678" y="581494"/>
                  </a:lnTo>
                  <a:lnTo>
                    <a:pt x="527062" y="581494"/>
                  </a:lnTo>
                  <a:lnTo>
                    <a:pt x="527164" y="576745"/>
                  </a:lnTo>
                  <a:close/>
                </a:path>
                <a:path w="585470" h="632460">
                  <a:moveTo>
                    <a:pt x="584949" y="348716"/>
                  </a:moveTo>
                  <a:lnTo>
                    <a:pt x="551319" y="324332"/>
                  </a:lnTo>
                  <a:lnTo>
                    <a:pt x="533882" y="319544"/>
                  </a:lnTo>
                  <a:lnTo>
                    <a:pt x="528637" y="318033"/>
                  </a:lnTo>
                  <a:lnTo>
                    <a:pt x="526846" y="317373"/>
                  </a:lnTo>
                  <a:lnTo>
                    <a:pt x="523748" y="316115"/>
                  </a:lnTo>
                  <a:lnTo>
                    <a:pt x="521474" y="314528"/>
                  </a:lnTo>
                  <a:lnTo>
                    <a:pt x="520026" y="312623"/>
                  </a:lnTo>
                  <a:lnTo>
                    <a:pt x="518566" y="310769"/>
                  </a:lnTo>
                  <a:lnTo>
                    <a:pt x="517842" y="308698"/>
                  </a:lnTo>
                  <a:lnTo>
                    <a:pt x="517842" y="302755"/>
                  </a:lnTo>
                  <a:lnTo>
                    <a:pt x="519595" y="299593"/>
                  </a:lnTo>
                  <a:lnTo>
                    <a:pt x="526592" y="294182"/>
                  </a:lnTo>
                  <a:lnTo>
                    <a:pt x="532422" y="292823"/>
                  </a:lnTo>
                  <a:lnTo>
                    <a:pt x="547535" y="292823"/>
                  </a:lnTo>
                  <a:lnTo>
                    <a:pt x="552894" y="294347"/>
                  </a:lnTo>
                  <a:lnTo>
                    <a:pt x="560489" y="300418"/>
                  </a:lnTo>
                  <a:lnTo>
                    <a:pt x="562775" y="304634"/>
                  </a:lnTo>
                  <a:lnTo>
                    <a:pt x="563575" y="310045"/>
                  </a:lnTo>
                  <a:lnTo>
                    <a:pt x="580986" y="307670"/>
                  </a:lnTo>
                  <a:lnTo>
                    <a:pt x="579869" y="300875"/>
                  </a:lnTo>
                  <a:lnTo>
                    <a:pt x="577824" y="295452"/>
                  </a:lnTo>
                  <a:lnTo>
                    <a:pt x="575894" y="292823"/>
                  </a:lnTo>
                  <a:lnTo>
                    <a:pt x="571881" y="287337"/>
                  </a:lnTo>
                  <a:lnTo>
                    <a:pt x="567283" y="284111"/>
                  </a:lnTo>
                  <a:lnTo>
                    <a:pt x="554812" y="279361"/>
                  </a:lnTo>
                  <a:lnTo>
                    <a:pt x="547573" y="278180"/>
                  </a:lnTo>
                  <a:lnTo>
                    <a:pt x="533844" y="278180"/>
                  </a:lnTo>
                  <a:lnTo>
                    <a:pt x="528713" y="278892"/>
                  </a:lnTo>
                  <a:lnTo>
                    <a:pt x="519150" y="281724"/>
                  </a:lnTo>
                  <a:lnTo>
                    <a:pt x="515366" y="283451"/>
                  </a:lnTo>
                  <a:lnTo>
                    <a:pt x="512597" y="285508"/>
                  </a:lnTo>
                  <a:lnTo>
                    <a:pt x="508901" y="288137"/>
                  </a:lnTo>
                  <a:lnTo>
                    <a:pt x="505980" y="291452"/>
                  </a:lnTo>
                  <a:lnTo>
                    <a:pt x="501700" y="299440"/>
                  </a:lnTo>
                  <a:lnTo>
                    <a:pt x="500621" y="303784"/>
                  </a:lnTo>
                  <a:lnTo>
                    <a:pt x="500621" y="313613"/>
                  </a:lnTo>
                  <a:lnTo>
                    <a:pt x="534136" y="338734"/>
                  </a:lnTo>
                  <a:lnTo>
                    <a:pt x="552881" y="343560"/>
                  </a:lnTo>
                  <a:lnTo>
                    <a:pt x="558952" y="345579"/>
                  </a:lnTo>
                  <a:lnTo>
                    <a:pt x="564896" y="349465"/>
                  </a:lnTo>
                  <a:lnTo>
                    <a:pt x="566635" y="352640"/>
                  </a:lnTo>
                  <a:lnTo>
                    <a:pt x="566635" y="361149"/>
                  </a:lnTo>
                  <a:lnTo>
                    <a:pt x="564654" y="365061"/>
                  </a:lnTo>
                  <a:lnTo>
                    <a:pt x="556742" y="371716"/>
                  </a:lnTo>
                  <a:lnTo>
                    <a:pt x="550672" y="373392"/>
                  </a:lnTo>
                  <a:lnTo>
                    <a:pt x="534377" y="373392"/>
                  </a:lnTo>
                  <a:lnTo>
                    <a:pt x="528053" y="371513"/>
                  </a:lnTo>
                  <a:lnTo>
                    <a:pt x="519023" y="363982"/>
                  </a:lnTo>
                  <a:lnTo>
                    <a:pt x="516267" y="358571"/>
                  </a:lnTo>
                  <a:lnTo>
                    <a:pt x="515277" y="351510"/>
                  </a:lnTo>
                  <a:lnTo>
                    <a:pt x="497662" y="354291"/>
                  </a:lnTo>
                  <a:lnTo>
                    <a:pt x="524535" y="385914"/>
                  </a:lnTo>
                  <a:lnTo>
                    <a:pt x="542594" y="388035"/>
                  </a:lnTo>
                  <a:lnTo>
                    <a:pt x="550837" y="388035"/>
                  </a:lnTo>
                  <a:lnTo>
                    <a:pt x="558228" y="386600"/>
                  </a:lnTo>
                  <a:lnTo>
                    <a:pt x="571296" y="380860"/>
                  </a:lnTo>
                  <a:lnTo>
                    <a:pt x="576287" y="376809"/>
                  </a:lnTo>
                  <a:lnTo>
                    <a:pt x="578535" y="373392"/>
                  </a:lnTo>
                  <a:lnTo>
                    <a:pt x="583222" y="366306"/>
                  </a:lnTo>
                  <a:lnTo>
                    <a:pt x="584949" y="360718"/>
                  </a:lnTo>
                  <a:lnTo>
                    <a:pt x="584949" y="348716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6216865" y="4967478"/>
            <a:ext cx="5241290" cy="1369695"/>
            <a:chOff x="6216865" y="4967478"/>
            <a:chExt cx="5241290" cy="1369695"/>
          </a:xfrm>
        </p:grpSpPr>
        <p:sp>
          <p:nvSpPr>
            <p:cNvPr id="49" name="object 49"/>
            <p:cNvSpPr/>
            <p:nvPr/>
          </p:nvSpPr>
          <p:spPr>
            <a:xfrm>
              <a:off x="6226759" y="5495245"/>
              <a:ext cx="598805" cy="150495"/>
            </a:xfrm>
            <a:custGeom>
              <a:avLst/>
              <a:gdLst/>
              <a:ahLst/>
              <a:cxnLst/>
              <a:rect l="l" t="t" r="r" b="b"/>
              <a:pathLst>
                <a:path w="598804" h="150495">
                  <a:moveTo>
                    <a:pt x="16027" y="2374"/>
                  </a:moveTo>
                  <a:lnTo>
                    <a:pt x="0" y="2374"/>
                  </a:lnTo>
                  <a:lnTo>
                    <a:pt x="0" y="107480"/>
                  </a:lnTo>
                  <a:lnTo>
                    <a:pt x="17818" y="107480"/>
                  </a:lnTo>
                  <a:lnTo>
                    <a:pt x="17818" y="44932"/>
                  </a:lnTo>
                  <a:lnTo>
                    <a:pt x="18808" y="37998"/>
                  </a:lnTo>
                  <a:lnTo>
                    <a:pt x="22098" y="27508"/>
                  </a:lnTo>
                  <a:lnTo>
                    <a:pt x="24307" y="24256"/>
                  </a:lnTo>
                  <a:lnTo>
                    <a:pt x="30518" y="19583"/>
                  </a:lnTo>
                  <a:lnTo>
                    <a:pt x="34010" y="18402"/>
                  </a:lnTo>
                  <a:lnTo>
                    <a:pt x="52401" y="18402"/>
                  </a:lnTo>
                  <a:lnTo>
                    <a:pt x="16027" y="18313"/>
                  </a:lnTo>
                  <a:lnTo>
                    <a:pt x="16027" y="2374"/>
                  </a:lnTo>
                  <a:close/>
                </a:path>
                <a:path w="598804" h="150495">
                  <a:moveTo>
                    <a:pt x="52401" y="18402"/>
                  </a:moveTo>
                  <a:lnTo>
                    <a:pt x="42265" y="18402"/>
                  </a:lnTo>
                  <a:lnTo>
                    <a:pt x="46609" y="19697"/>
                  </a:lnTo>
                  <a:lnTo>
                    <a:pt x="50965" y="22263"/>
                  </a:lnTo>
                  <a:lnTo>
                    <a:pt x="52401" y="18402"/>
                  </a:lnTo>
                  <a:close/>
                </a:path>
                <a:path w="598804" h="150495">
                  <a:moveTo>
                    <a:pt x="44805" y="0"/>
                  </a:moveTo>
                  <a:lnTo>
                    <a:pt x="34645" y="0"/>
                  </a:lnTo>
                  <a:lnTo>
                    <a:pt x="30835" y="1181"/>
                  </a:lnTo>
                  <a:lnTo>
                    <a:pt x="23901" y="5930"/>
                  </a:lnTo>
                  <a:lnTo>
                    <a:pt x="20129" y="10845"/>
                  </a:lnTo>
                  <a:lnTo>
                    <a:pt x="16027" y="18313"/>
                  </a:lnTo>
                  <a:lnTo>
                    <a:pt x="52434" y="18313"/>
                  </a:lnTo>
                  <a:lnTo>
                    <a:pt x="57111" y="5740"/>
                  </a:lnTo>
                  <a:lnTo>
                    <a:pt x="50901" y="1904"/>
                  </a:lnTo>
                  <a:lnTo>
                    <a:pt x="44805" y="0"/>
                  </a:lnTo>
                  <a:close/>
                </a:path>
                <a:path w="598804" h="150495">
                  <a:moveTo>
                    <a:pt x="148762" y="14744"/>
                  </a:moveTo>
                  <a:lnTo>
                    <a:pt x="118097" y="14744"/>
                  </a:lnTo>
                  <a:lnTo>
                    <a:pt x="124853" y="16751"/>
                  </a:lnTo>
                  <a:lnTo>
                    <a:pt x="132778" y="23748"/>
                  </a:lnTo>
                  <a:lnTo>
                    <a:pt x="134454" y="28867"/>
                  </a:lnTo>
                  <a:lnTo>
                    <a:pt x="134353" y="40779"/>
                  </a:lnTo>
                  <a:lnTo>
                    <a:pt x="128545" y="42498"/>
                  </a:lnTo>
                  <a:lnTo>
                    <a:pt x="121315" y="44094"/>
                  </a:lnTo>
                  <a:lnTo>
                    <a:pt x="112663" y="45566"/>
                  </a:lnTo>
                  <a:lnTo>
                    <a:pt x="102590" y="46913"/>
                  </a:lnTo>
                  <a:lnTo>
                    <a:pt x="95529" y="47764"/>
                  </a:lnTo>
                  <a:lnTo>
                    <a:pt x="90246" y="48653"/>
                  </a:lnTo>
                  <a:lnTo>
                    <a:pt x="61214" y="74625"/>
                  </a:lnTo>
                  <a:lnTo>
                    <a:pt x="61214" y="88544"/>
                  </a:lnTo>
                  <a:lnTo>
                    <a:pt x="97142" y="109854"/>
                  </a:lnTo>
                  <a:lnTo>
                    <a:pt x="104139" y="109854"/>
                  </a:lnTo>
                  <a:lnTo>
                    <a:pt x="110680" y="108699"/>
                  </a:lnTo>
                  <a:lnTo>
                    <a:pt x="122897" y="104076"/>
                  </a:lnTo>
                  <a:lnTo>
                    <a:pt x="129247" y="100126"/>
                  </a:lnTo>
                  <a:lnTo>
                    <a:pt x="134213" y="95897"/>
                  </a:lnTo>
                  <a:lnTo>
                    <a:pt x="94475" y="95897"/>
                  </a:lnTo>
                  <a:lnTo>
                    <a:pt x="89204" y="94322"/>
                  </a:lnTo>
                  <a:lnTo>
                    <a:pt x="82016" y="87985"/>
                  </a:lnTo>
                  <a:lnTo>
                    <a:pt x="80334" y="84289"/>
                  </a:lnTo>
                  <a:lnTo>
                    <a:pt x="80213" y="76174"/>
                  </a:lnTo>
                  <a:lnTo>
                    <a:pt x="81038" y="73355"/>
                  </a:lnTo>
                  <a:lnTo>
                    <a:pt x="105257" y="61455"/>
                  </a:lnTo>
                  <a:lnTo>
                    <a:pt x="114349" y="59998"/>
                  </a:lnTo>
                  <a:lnTo>
                    <a:pt x="122229" y="58389"/>
                  </a:lnTo>
                  <a:lnTo>
                    <a:pt x="128898" y="56631"/>
                  </a:lnTo>
                  <a:lnTo>
                    <a:pt x="134353" y="54724"/>
                  </a:lnTo>
                  <a:lnTo>
                    <a:pt x="152374" y="54724"/>
                  </a:lnTo>
                  <a:lnTo>
                    <a:pt x="152374" y="31762"/>
                  </a:lnTo>
                  <a:lnTo>
                    <a:pt x="152069" y="26288"/>
                  </a:lnTo>
                  <a:lnTo>
                    <a:pt x="151472" y="23253"/>
                  </a:lnTo>
                  <a:lnTo>
                    <a:pt x="150418" y="18376"/>
                  </a:lnTo>
                  <a:lnTo>
                    <a:pt x="148762" y="14744"/>
                  </a:lnTo>
                  <a:close/>
                </a:path>
                <a:path w="598804" h="150495">
                  <a:moveTo>
                    <a:pt x="153466" y="94513"/>
                  </a:moveTo>
                  <a:lnTo>
                    <a:pt x="135839" y="94513"/>
                  </a:lnTo>
                  <a:lnTo>
                    <a:pt x="136372" y="99466"/>
                  </a:lnTo>
                  <a:lnTo>
                    <a:pt x="137553" y="103784"/>
                  </a:lnTo>
                  <a:lnTo>
                    <a:pt x="139407" y="107480"/>
                  </a:lnTo>
                  <a:lnTo>
                    <a:pt x="158013" y="107480"/>
                  </a:lnTo>
                  <a:lnTo>
                    <a:pt x="155765" y="103454"/>
                  </a:lnTo>
                  <a:lnTo>
                    <a:pt x="154266" y="99250"/>
                  </a:lnTo>
                  <a:lnTo>
                    <a:pt x="153504" y="94856"/>
                  </a:lnTo>
                  <a:lnTo>
                    <a:pt x="153466" y="94513"/>
                  </a:lnTo>
                  <a:close/>
                </a:path>
                <a:path w="598804" h="150495">
                  <a:moveTo>
                    <a:pt x="152374" y="54724"/>
                  </a:moveTo>
                  <a:lnTo>
                    <a:pt x="134353" y="54724"/>
                  </a:lnTo>
                  <a:lnTo>
                    <a:pt x="134353" y="69113"/>
                  </a:lnTo>
                  <a:lnTo>
                    <a:pt x="133400" y="75056"/>
                  </a:lnTo>
                  <a:lnTo>
                    <a:pt x="128981" y="84289"/>
                  </a:lnTo>
                  <a:lnTo>
                    <a:pt x="125056" y="88391"/>
                  </a:lnTo>
                  <a:lnTo>
                    <a:pt x="114363" y="94399"/>
                  </a:lnTo>
                  <a:lnTo>
                    <a:pt x="108254" y="95897"/>
                  </a:lnTo>
                  <a:lnTo>
                    <a:pt x="134213" y="95897"/>
                  </a:lnTo>
                  <a:lnTo>
                    <a:pt x="135839" y="94513"/>
                  </a:lnTo>
                  <a:lnTo>
                    <a:pt x="153466" y="94513"/>
                  </a:lnTo>
                  <a:lnTo>
                    <a:pt x="153006" y="90427"/>
                  </a:lnTo>
                  <a:lnTo>
                    <a:pt x="152654" y="83713"/>
                  </a:lnTo>
                  <a:lnTo>
                    <a:pt x="152478" y="76174"/>
                  </a:lnTo>
                  <a:lnTo>
                    <a:pt x="152374" y="54724"/>
                  </a:lnTo>
                  <a:close/>
                </a:path>
                <a:path w="598804" h="150495">
                  <a:moveTo>
                    <a:pt x="120662" y="0"/>
                  </a:moveTo>
                  <a:lnTo>
                    <a:pt x="102654" y="0"/>
                  </a:lnTo>
                  <a:lnTo>
                    <a:pt x="94703" y="1231"/>
                  </a:lnTo>
                  <a:lnTo>
                    <a:pt x="64287" y="32359"/>
                  </a:lnTo>
                  <a:lnTo>
                    <a:pt x="81699" y="34734"/>
                  </a:lnTo>
                  <a:lnTo>
                    <a:pt x="83616" y="27279"/>
                  </a:lnTo>
                  <a:lnTo>
                    <a:pt x="86563" y="22085"/>
                  </a:lnTo>
                  <a:lnTo>
                    <a:pt x="94551" y="16217"/>
                  </a:lnTo>
                  <a:lnTo>
                    <a:pt x="100736" y="14744"/>
                  </a:lnTo>
                  <a:lnTo>
                    <a:pt x="148762" y="14744"/>
                  </a:lnTo>
                  <a:lnTo>
                    <a:pt x="148577" y="14338"/>
                  </a:lnTo>
                  <a:lnTo>
                    <a:pt x="143294" y="7937"/>
                  </a:lnTo>
                  <a:lnTo>
                    <a:pt x="139166" y="5270"/>
                  </a:lnTo>
                  <a:lnTo>
                    <a:pt x="127952" y="1054"/>
                  </a:lnTo>
                  <a:lnTo>
                    <a:pt x="120662" y="0"/>
                  </a:lnTo>
                  <a:close/>
                </a:path>
                <a:path w="598804" h="150495">
                  <a:moveTo>
                    <a:pt x="196062" y="2374"/>
                  </a:moveTo>
                  <a:lnTo>
                    <a:pt x="180035" y="2374"/>
                  </a:lnTo>
                  <a:lnTo>
                    <a:pt x="180035" y="107480"/>
                  </a:lnTo>
                  <a:lnTo>
                    <a:pt x="197840" y="107480"/>
                  </a:lnTo>
                  <a:lnTo>
                    <a:pt x="197840" y="50076"/>
                  </a:lnTo>
                  <a:lnTo>
                    <a:pt x="198357" y="40791"/>
                  </a:lnTo>
                  <a:lnTo>
                    <a:pt x="213038" y="17322"/>
                  </a:lnTo>
                  <a:lnTo>
                    <a:pt x="196062" y="17322"/>
                  </a:lnTo>
                  <a:lnTo>
                    <a:pt x="196062" y="2374"/>
                  </a:lnTo>
                  <a:close/>
                </a:path>
                <a:path w="598804" h="150495">
                  <a:moveTo>
                    <a:pt x="261100" y="15443"/>
                  </a:moveTo>
                  <a:lnTo>
                    <a:pt x="230504" y="15443"/>
                  </a:lnTo>
                  <a:lnTo>
                    <a:pt x="234645" y="16509"/>
                  </a:lnTo>
                  <a:lnTo>
                    <a:pt x="241706" y="20802"/>
                  </a:lnTo>
                  <a:lnTo>
                    <a:pt x="244157" y="23672"/>
                  </a:lnTo>
                  <a:lnTo>
                    <a:pt x="246938" y="30860"/>
                  </a:lnTo>
                  <a:lnTo>
                    <a:pt x="247624" y="36283"/>
                  </a:lnTo>
                  <a:lnTo>
                    <a:pt x="247624" y="107480"/>
                  </a:lnTo>
                  <a:lnTo>
                    <a:pt x="265442" y="107480"/>
                  </a:lnTo>
                  <a:lnTo>
                    <a:pt x="265358" y="33127"/>
                  </a:lnTo>
                  <a:lnTo>
                    <a:pt x="261543" y="16065"/>
                  </a:lnTo>
                  <a:lnTo>
                    <a:pt x="261100" y="15443"/>
                  </a:lnTo>
                  <a:close/>
                </a:path>
                <a:path w="598804" h="150495">
                  <a:moveTo>
                    <a:pt x="235851" y="0"/>
                  </a:moveTo>
                  <a:lnTo>
                    <a:pt x="229514" y="0"/>
                  </a:lnTo>
                  <a:lnTo>
                    <a:pt x="219222" y="1081"/>
                  </a:lnTo>
                  <a:lnTo>
                    <a:pt x="210216" y="4327"/>
                  </a:lnTo>
                  <a:lnTo>
                    <a:pt x="202496" y="9740"/>
                  </a:lnTo>
                  <a:lnTo>
                    <a:pt x="196062" y="17322"/>
                  </a:lnTo>
                  <a:lnTo>
                    <a:pt x="213038" y="17322"/>
                  </a:lnTo>
                  <a:lnTo>
                    <a:pt x="218160" y="15443"/>
                  </a:lnTo>
                  <a:lnTo>
                    <a:pt x="261100" y="15443"/>
                  </a:lnTo>
                  <a:lnTo>
                    <a:pt x="256273" y="8674"/>
                  </a:lnTo>
                  <a:lnTo>
                    <a:pt x="252298" y="5689"/>
                  </a:lnTo>
                  <a:lnTo>
                    <a:pt x="241668" y="1130"/>
                  </a:lnTo>
                  <a:lnTo>
                    <a:pt x="235851" y="0"/>
                  </a:lnTo>
                  <a:close/>
                </a:path>
                <a:path w="598804" h="150495">
                  <a:moveTo>
                    <a:pt x="289534" y="116192"/>
                  </a:moveTo>
                  <a:lnTo>
                    <a:pt x="314107" y="148023"/>
                  </a:lnTo>
                  <a:lnTo>
                    <a:pt x="331101" y="150139"/>
                  </a:lnTo>
                  <a:lnTo>
                    <a:pt x="338712" y="149767"/>
                  </a:lnTo>
                  <a:lnTo>
                    <a:pt x="369746" y="135394"/>
                  </a:lnTo>
                  <a:lnTo>
                    <a:pt x="323354" y="135394"/>
                  </a:lnTo>
                  <a:lnTo>
                    <a:pt x="317322" y="133743"/>
                  </a:lnTo>
                  <a:lnTo>
                    <a:pt x="309600" y="128003"/>
                  </a:lnTo>
                  <a:lnTo>
                    <a:pt x="307581" y="124104"/>
                  </a:lnTo>
                  <a:lnTo>
                    <a:pt x="306857" y="118757"/>
                  </a:lnTo>
                  <a:lnTo>
                    <a:pt x="289534" y="116192"/>
                  </a:lnTo>
                  <a:close/>
                </a:path>
                <a:path w="598804" h="150495">
                  <a:moveTo>
                    <a:pt x="378598" y="93725"/>
                  </a:moveTo>
                  <a:lnTo>
                    <a:pt x="360502" y="93725"/>
                  </a:lnTo>
                  <a:lnTo>
                    <a:pt x="360444" y="107480"/>
                  </a:lnTo>
                  <a:lnTo>
                    <a:pt x="360133" y="112953"/>
                  </a:lnTo>
                  <a:lnTo>
                    <a:pt x="339255" y="135394"/>
                  </a:lnTo>
                  <a:lnTo>
                    <a:pt x="369746" y="135394"/>
                  </a:lnTo>
                  <a:lnTo>
                    <a:pt x="378328" y="103573"/>
                  </a:lnTo>
                  <a:lnTo>
                    <a:pt x="378598" y="93725"/>
                  </a:lnTo>
                  <a:close/>
                </a:path>
                <a:path w="598804" h="150495">
                  <a:moveTo>
                    <a:pt x="331508" y="0"/>
                  </a:moveTo>
                  <a:lnTo>
                    <a:pt x="322199" y="0"/>
                  </a:lnTo>
                  <a:lnTo>
                    <a:pt x="314096" y="2311"/>
                  </a:lnTo>
                  <a:lnTo>
                    <a:pt x="289043" y="33074"/>
                  </a:lnTo>
                  <a:lnTo>
                    <a:pt x="285978" y="54330"/>
                  </a:lnTo>
                  <a:lnTo>
                    <a:pt x="286721" y="64876"/>
                  </a:lnTo>
                  <a:lnTo>
                    <a:pt x="304401" y="98687"/>
                  </a:lnTo>
                  <a:lnTo>
                    <a:pt x="331406" y="107480"/>
                  </a:lnTo>
                  <a:lnTo>
                    <a:pt x="339754" y="106620"/>
                  </a:lnTo>
                  <a:lnTo>
                    <a:pt x="347387" y="104041"/>
                  </a:lnTo>
                  <a:lnTo>
                    <a:pt x="354304" y="99743"/>
                  </a:lnTo>
                  <a:lnTo>
                    <a:pt x="360502" y="93725"/>
                  </a:lnTo>
                  <a:lnTo>
                    <a:pt x="378598" y="93725"/>
                  </a:lnTo>
                  <a:lnTo>
                    <a:pt x="378612" y="92735"/>
                  </a:lnTo>
                  <a:lnTo>
                    <a:pt x="324840" y="92735"/>
                  </a:lnTo>
                  <a:lnTo>
                    <a:pt x="317982" y="89560"/>
                  </a:lnTo>
                  <a:lnTo>
                    <a:pt x="304292" y="53047"/>
                  </a:lnTo>
                  <a:lnTo>
                    <a:pt x="304811" y="44127"/>
                  </a:lnTo>
                  <a:lnTo>
                    <a:pt x="324866" y="14744"/>
                  </a:lnTo>
                  <a:lnTo>
                    <a:pt x="361892" y="14744"/>
                  </a:lnTo>
                  <a:lnTo>
                    <a:pt x="355737" y="8459"/>
                  </a:lnTo>
                  <a:lnTo>
                    <a:pt x="348476" y="3760"/>
                  </a:lnTo>
                  <a:lnTo>
                    <a:pt x="340399" y="940"/>
                  </a:lnTo>
                  <a:lnTo>
                    <a:pt x="331508" y="0"/>
                  </a:lnTo>
                  <a:close/>
                </a:path>
                <a:path w="598804" h="150495">
                  <a:moveTo>
                    <a:pt x="361892" y="14744"/>
                  </a:moveTo>
                  <a:lnTo>
                    <a:pt x="340842" y="14744"/>
                  </a:lnTo>
                  <a:lnTo>
                    <a:pt x="347713" y="18008"/>
                  </a:lnTo>
                  <a:lnTo>
                    <a:pt x="353428" y="24536"/>
                  </a:lnTo>
                  <a:lnTo>
                    <a:pt x="357171" y="30034"/>
                  </a:lnTo>
                  <a:lnTo>
                    <a:pt x="359846" y="36718"/>
                  </a:lnTo>
                  <a:lnTo>
                    <a:pt x="361452" y="44588"/>
                  </a:lnTo>
                  <a:lnTo>
                    <a:pt x="361952" y="53047"/>
                  </a:lnTo>
                  <a:lnTo>
                    <a:pt x="361950" y="54330"/>
                  </a:lnTo>
                  <a:lnTo>
                    <a:pt x="341274" y="92735"/>
                  </a:lnTo>
                  <a:lnTo>
                    <a:pt x="378612" y="92735"/>
                  </a:lnTo>
                  <a:lnTo>
                    <a:pt x="378612" y="15036"/>
                  </a:lnTo>
                  <a:lnTo>
                    <a:pt x="362178" y="15036"/>
                  </a:lnTo>
                  <a:lnTo>
                    <a:pt x="361892" y="14744"/>
                  </a:lnTo>
                  <a:close/>
                </a:path>
                <a:path w="598804" h="150495">
                  <a:moveTo>
                    <a:pt x="378612" y="2374"/>
                  </a:moveTo>
                  <a:lnTo>
                    <a:pt x="362178" y="2374"/>
                  </a:lnTo>
                  <a:lnTo>
                    <a:pt x="362178" y="15036"/>
                  </a:lnTo>
                  <a:lnTo>
                    <a:pt x="378612" y="15036"/>
                  </a:lnTo>
                  <a:lnTo>
                    <a:pt x="378612" y="2374"/>
                  </a:lnTo>
                  <a:close/>
                </a:path>
                <a:path w="598804" h="150495">
                  <a:moveTo>
                    <a:pt x="448729" y="0"/>
                  </a:moveTo>
                  <a:lnTo>
                    <a:pt x="413296" y="14643"/>
                  </a:lnTo>
                  <a:lnTo>
                    <a:pt x="399718" y="54724"/>
                  </a:lnTo>
                  <a:lnTo>
                    <a:pt x="399751" y="57365"/>
                  </a:lnTo>
                  <a:lnTo>
                    <a:pt x="413156" y="95656"/>
                  </a:lnTo>
                  <a:lnTo>
                    <a:pt x="449719" y="109854"/>
                  </a:lnTo>
                  <a:lnTo>
                    <a:pt x="458465" y="109297"/>
                  </a:lnTo>
                  <a:lnTo>
                    <a:pt x="485880" y="95211"/>
                  </a:lnTo>
                  <a:lnTo>
                    <a:pt x="441045" y="95211"/>
                  </a:lnTo>
                  <a:lnTo>
                    <a:pt x="433717" y="92138"/>
                  </a:lnTo>
                  <a:lnTo>
                    <a:pt x="418058" y="59474"/>
                  </a:lnTo>
                  <a:lnTo>
                    <a:pt x="496443" y="59474"/>
                  </a:lnTo>
                  <a:lnTo>
                    <a:pt x="496531" y="54724"/>
                  </a:lnTo>
                  <a:lnTo>
                    <a:pt x="495860" y="44830"/>
                  </a:lnTo>
                  <a:lnTo>
                    <a:pt x="419036" y="44830"/>
                  </a:lnTo>
                  <a:lnTo>
                    <a:pt x="419633" y="35661"/>
                  </a:lnTo>
                  <a:lnTo>
                    <a:pt x="422719" y="28333"/>
                  </a:lnTo>
                  <a:lnTo>
                    <a:pt x="433870" y="17386"/>
                  </a:lnTo>
                  <a:lnTo>
                    <a:pt x="440753" y="14643"/>
                  </a:lnTo>
                  <a:lnTo>
                    <a:pt x="483387" y="14643"/>
                  </a:lnTo>
                  <a:lnTo>
                    <a:pt x="483171" y="14350"/>
                  </a:lnTo>
                  <a:lnTo>
                    <a:pt x="476011" y="8068"/>
                  </a:lnTo>
                  <a:lnTo>
                    <a:pt x="467883" y="3584"/>
                  </a:lnTo>
                  <a:lnTo>
                    <a:pt x="458789" y="895"/>
                  </a:lnTo>
                  <a:lnTo>
                    <a:pt x="448729" y="0"/>
                  </a:lnTo>
                  <a:close/>
                </a:path>
                <a:path w="598804" h="150495">
                  <a:moveTo>
                    <a:pt x="477532" y="73634"/>
                  </a:moveTo>
                  <a:lnTo>
                    <a:pt x="474827" y="81152"/>
                  </a:lnTo>
                  <a:lnTo>
                    <a:pt x="471170" y="86626"/>
                  </a:lnTo>
                  <a:lnTo>
                    <a:pt x="461924" y="93497"/>
                  </a:lnTo>
                  <a:lnTo>
                    <a:pt x="456349" y="95211"/>
                  </a:lnTo>
                  <a:lnTo>
                    <a:pt x="485880" y="95211"/>
                  </a:lnTo>
                  <a:lnTo>
                    <a:pt x="489734" y="90235"/>
                  </a:lnTo>
                  <a:lnTo>
                    <a:pt x="493304" y="83523"/>
                  </a:lnTo>
                  <a:lnTo>
                    <a:pt x="495947" y="75907"/>
                  </a:lnTo>
                  <a:lnTo>
                    <a:pt x="477532" y="73634"/>
                  </a:lnTo>
                  <a:close/>
                </a:path>
                <a:path w="598804" h="150495">
                  <a:moveTo>
                    <a:pt x="483387" y="14643"/>
                  </a:moveTo>
                  <a:lnTo>
                    <a:pt x="457974" y="14643"/>
                  </a:lnTo>
                  <a:lnTo>
                    <a:pt x="465328" y="18072"/>
                  </a:lnTo>
                  <a:lnTo>
                    <a:pt x="471004" y="24942"/>
                  </a:lnTo>
                  <a:lnTo>
                    <a:pt x="474700" y="29362"/>
                  </a:lnTo>
                  <a:lnTo>
                    <a:pt x="476935" y="35991"/>
                  </a:lnTo>
                  <a:lnTo>
                    <a:pt x="477735" y="44830"/>
                  </a:lnTo>
                  <a:lnTo>
                    <a:pt x="495860" y="44830"/>
                  </a:lnTo>
                  <a:lnTo>
                    <a:pt x="495698" y="42442"/>
                  </a:lnTo>
                  <a:lnTo>
                    <a:pt x="493194" y="31618"/>
                  </a:lnTo>
                  <a:lnTo>
                    <a:pt x="489020" y="22254"/>
                  </a:lnTo>
                  <a:lnTo>
                    <a:pt x="483387" y="14643"/>
                  </a:lnTo>
                  <a:close/>
                </a:path>
                <a:path w="598804" h="150495">
                  <a:moveTo>
                    <a:pt x="528853" y="73329"/>
                  </a:moveTo>
                  <a:lnTo>
                    <a:pt x="511225" y="76111"/>
                  </a:lnTo>
                  <a:lnTo>
                    <a:pt x="513197" y="83959"/>
                  </a:lnTo>
                  <a:lnTo>
                    <a:pt x="516140" y="90781"/>
                  </a:lnTo>
                  <a:lnTo>
                    <a:pt x="556171" y="109854"/>
                  </a:lnTo>
                  <a:lnTo>
                    <a:pt x="564413" y="109854"/>
                  </a:lnTo>
                  <a:lnTo>
                    <a:pt x="571804" y="108419"/>
                  </a:lnTo>
                  <a:lnTo>
                    <a:pt x="584860" y="102679"/>
                  </a:lnTo>
                  <a:lnTo>
                    <a:pt x="589864" y="98628"/>
                  </a:lnTo>
                  <a:lnTo>
                    <a:pt x="592115" y="95211"/>
                  </a:lnTo>
                  <a:lnTo>
                    <a:pt x="547954" y="95211"/>
                  </a:lnTo>
                  <a:lnTo>
                    <a:pt x="541629" y="93332"/>
                  </a:lnTo>
                  <a:lnTo>
                    <a:pt x="532587" y="85801"/>
                  </a:lnTo>
                  <a:lnTo>
                    <a:pt x="529844" y="80390"/>
                  </a:lnTo>
                  <a:lnTo>
                    <a:pt x="528853" y="73329"/>
                  </a:lnTo>
                  <a:close/>
                </a:path>
                <a:path w="598804" h="150495">
                  <a:moveTo>
                    <a:pt x="561149" y="0"/>
                  </a:moveTo>
                  <a:lnTo>
                    <a:pt x="547420" y="0"/>
                  </a:lnTo>
                  <a:lnTo>
                    <a:pt x="542290" y="711"/>
                  </a:lnTo>
                  <a:lnTo>
                    <a:pt x="532726" y="3543"/>
                  </a:lnTo>
                  <a:lnTo>
                    <a:pt x="528942" y="5270"/>
                  </a:lnTo>
                  <a:lnTo>
                    <a:pt x="526173" y="7327"/>
                  </a:lnTo>
                  <a:lnTo>
                    <a:pt x="522478" y="9956"/>
                  </a:lnTo>
                  <a:lnTo>
                    <a:pt x="519556" y="13271"/>
                  </a:lnTo>
                  <a:lnTo>
                    <a:pt x="515277" y="21259"/>
                  </a:lnTo>
                  <a:lnTo>
                    <a:pt x="514197" y="25603"/>
                  </a:lnTo>
                  <a:lnTo>
                    <a:pt x="514197" y="35432"/>
                  </a:lnTo>
                  <a:lnTo>
                    <a:pt x="547713" y="60550"/>
                  </a:lnTo>
                  <a:lnTo>
                    <a:pt x="566458" y="65379"/>
                  </a:lnTo>
                  <a:lnTo>
                    <a:pt x="572528" y="67398"/>
                  </a:lnTo>
                  <a:lnTo>
                    <a:pt x="578459" y="71285"/>
                  </a:lnTo>
                  <a:lnTo>
                    <a:pt x="580212" y="74460"/>
                  </a:lnTo>
                  <a:lnTo>
                    <a:pt x="580212" y="82969"/>
                  </a:lnTo>
                  <a:lnTo>
                    <a:pt x="578231" y="86880"/>
                  </a:lnTo>
                  <a:lnTo>
                    <a:pt x="570318" y="93535"/>
                  </a:lnTo>
                  <a:lnTo>
                    <a:pt x="564248" y="95211"/>
                  </a:lnTo>
                  <a:lnTo>
                    <a:pt x="592115" y="95211"/>
                  </a:lnTo>
                  <a:lnTo>
                    <a:pt x="596785" y="88125"/>
                  </a:lnTo>
                  <a:lnTo>
                    <a:pt x="598525" y="82537"/>
                  </a:lnTo>
                  <a:lnTo>
                    <a:pt x="598525" y="70535"/>
                  </a:lnTo>
                  <a:lnTo>
                    <a:pt x="564905" y="46148"/>
                  </a:lnTo>
                  <a:lnTo>
                    <a:pt x="547458" y="41363"/>
                  </a:lnTo>
                  <a:lnTo>
                    <a:pt x="542213" y="39852"/>
                  </a:lnTo>
                  <a:lnTo>
                    <a:pt x="540423" y="39192"/>
                  </a:lnTo>
                  <a:lnTo>
                    <a:pt x="537324" y="37934"/>
                  </a:lnTo>
                  <a:lnTo>
                    <a:pt x="535051" y="36347"/>
                  </a:lnTo>
                  <a:lnTo>
                    <a:pt x="533603" y="34442"/>
                  </a:lnTo>
                  <a:lnTo>
                    <a:pt x="532142" y="32588"/>
                  </a:lnTo>
                  <a:lnTo>
                    <a:pt x="531418" y="30518"/>
                  </a:lnTo>
                  <a:lnTo>
                    <a:pt x="531418" y="24574"/>
                  </a:lnTo>
                  <a:lnTo>
                    <a:pt x="533171" y="21412"/>
                  </a:lnTo>
                  <a:lnTo>
                    <a:pt x="540169" y="16001"/>
                  </a:lnTo>
                  <a:lnTo>
                    <a:pt x="545998" y="14643"/>
                  </a:lnTo>
                  <a:lnTo>
                    <a:pt x="589475" y="14643"/>
                  </a:lnTo>
                  <a:lnTo>
                    <a:pt x="585457" y="9156"/>
                  </a:lnTo>
                  <a:lnTo>
                    <a:pt x="580859" y="5930"/>
                  </a:lnTo>
                  <a:lnTo>
                    <a:pt x="568388" y="1181"/>
                  </a:lnTo>
                  <a:lnTo>
                    <a:pt x="561149" y="0"/>
                  </a:lnTo>
                  <a:close/>
                </a:path>
                <a:path w="598804" h="150495">
                  <a:moveTo>
                    <a:pt x="589475" y="14643"/>
                  </a:moveTo>
                  <a:lnTo>
                    <a:pt x="561111" y="14643"/>
                  </a:lnTo>
                  <a:lnTo>
                    <a:pt x="566470" y="16167"/>
                  </a:lnTo>
                  <a:lnTo>
                    <a:pt x="574065" y="22237"/>
                  </a:lnTo>
                  <a:lnTo>
                    <a:pt x="576351" y="26454"/>
                  </a:lnTo>
                  <a:lnTo>
                    <a:pt x="577151" y="31864"/>
                  </a:lnTo>
                  <a:lnTo>
                    <a:pt x="594563" y="29489"/>
                  </a:lnTo>
                  <a:lnTo>
                    <a:pt x="593445" y="22694"/>
                  </a:lnTo>
                  <a:lnTo>
                    <a:pt x="591400" y="17271"/>
                  </a:lnTo>
                  <a:lnTo>
                    <a:pt x="589475" y="14643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216865" y="4967478"/>
              <a:ext cx="5240985" cy="136914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226759" y="5701487"/>
              <a:ext cx="2132965" cy="391795"/>
            </a:xfrm>
            <a:custGeom>
              <a:avLst/>
              <a:gdLst/>
              <a:ahLst/>
              <a:cxnLst/>
              <a:rect l="l" t="t" r="r" b="b"/>
              <a:pathLst>
                <a:path w="2132965" h="391795">
                  <a:moveTo>
                    <a:pt x="57111" y="43345"/>
                  </a:moveTo>
                  <a:lnTo>
                    <a:pt x="50901" y="39509"/>
                  </a:lnTo>
                  <a:lnTo>
                    <a:pt x="44805" y="37604"/>
                  </a:lnTo>
                  <a:lnTo>
                    <a:pt x="34645" y="37604"/>
                  </a:lnTo>
                  <a:lnTo>
                    <a:pt x="30835" y="38785"/>
                  </a:lnTo>
                  <a:lnTo>
                    <a:pt x="23901" y="43535"/>
                  </a:lnTo>
                  <a:lnTo>
                    <a:pt x="20129" y="48450"/>
                  </a:lnTo>
                  <a:lnTo>
                    <a:pt x="16027" y="55918"/>
                  </a:lnTo>
                  <a:lnTo>
                    <a:pt x="16027" y="39979"/>
                  </a:lnTo>
                  <a:lnTo>
                    <a:pt x="0" y="39979"/>
                  </a:lnTo>
                  <a:lnTo>
                    <a:pt x="0" y="145084"/>
                  </a:lnTo>
                  <a:lnTo>
                    <a:pt x="17818" y="145084"/>
                  </a:lnTo>
                  <a:lnTo>
                    <a:pt x="17818" y="82537"/>
                  </a:lnTo>
                  <a:lnTo>
                    <a:pt x="18808" y="75603"/>
                  </a:lnTo>
                  <a:lnTo>
                    <a:pt x="22098" y="65112"/>
                  </a:lnTo>
                  <a:lnTo>
                    <a:pt x="24307" y="61861"/>
                  </a:lnTo>
                  <a:lnTo>
                    <a:pt x="30518" y="57188"/>
                  </a:lnTo>
                  <a:lnTo>
                    <a:pt x="34010" y="56007"/>
                  </a:lnTo>
                  <a:lnTo>
                    <a:pt x="42265" y="56007"/>
                  </a:lnTo>
                  <a:lnTo>
                    <a:pt x="46609" y="57302"/>
                  </a:lnTo>
                  <a:lnTo>
                    <a:pt x="50965" y="59867"/>
                  </a:lnTo>
                  <a:lnTo>
                    <a:pt x="52400" y="56007"/>
                  </a:lnTo>
                  <a:lnTo>
                    <a:pt x="57111" y="43345"/>
                  </a:lnTo>
                  <a:close/>
                </a:path>
                <a:path w="2132965" h="391795">
                  <a:moveTo>
                    <a:pt x="156679" y="92329"/>
                  </a:moveTo>
                  <a:lnTo>
                    <a:pt x="143535" y="52247"/>
                  </a:lnTo>
                  <a:lnTo>
                    <a:pt x="143319" y="51955"/>
                  </a:lnTo>
                  <a:lnTo>
                    <a:pt x="137883" y="47193"/>
                  </a:lnTo>
                  <a:lnTo>
                    <a:pt x="137883" y="82435"/>
                  </a:lnTo>
                  <a:lnTo>
                    <a:pt x="79184" y="82435"/>
                  </a:lnTo>
                  <a:lnTo>
                    <a:pt x="79781" y="73266"/>
                  </a:lnTo>
                  <a:lnTo>
                    <a:pt x="82867" y="65938"/>
                  </a:lnTo>
                  <a:lnTo>
                    <a:pt x="94018" y="54991"/>
                  </a:lnTo>
                  <a:lnTo>
                    <a:pt x="100901" y="52247"/>
                  </a:lnTo>
                  <a:lnTo>
                    <a:pt x="118122" y="52247"/>
                  </a:lnTo>
                  <a:lnTo>
                    <a:pt x="125476" y="55676"/>
                  </a:lnTo>
                  <a:lnTo>
                    <a:pt x="131152" y="62547"/>
                  </a:lnTo>
                  <a:lnTo>
                    <a:pt x="134848" y="66967"/>
                  </a:lnTo>
                  <a:lnTo>
                    <a:pt x="137083" y="73596"/>
                  </a:lnTo>
                  <a:lnTo>
                    <a:pt x="137883" y="82435"/>
                  </a:lnTo>
                  <a:lnTo>
                    <a:pt x="137883" y="47193"/>
                  </a:lnTo>
                  <a:lnTo>
                    <a:pt x="136156" y="45669"/>
                  </a:lnTo>
                  <a:lnTo>
                    <a:pt x="128028" y="41186"/>
                  </a:lnTo>
                  <a:lnTo>
                    <a:pt x="118935" y="38506"/>
                  </a:lnTo>
                  <a:lnTo>
                    <a:pt x="108877" y="37604"/>
                  </a:lnTo>
                  <a:lnTo>
                    <a:pt x="98488" y="38519"/>
                  </a:lnTo>
                  <a:lnTo>
                    <a:pt x="63195" y="69862"/>
                  </a:lnTo>
                  <a:lnTo>
                    <a:pt x="59855" y="92329"/>
                  </a:lnTo>
                  <a:lnTo>
                    <a:pt x="59893" y="94970"/>
                  </a:lnTo>
                  <a:lnTo>
                    <a:pt x="73304" y="133261"/>
                  </a:lnTo>
                  <a:lnTo>
                    <a:pt x="109867" y="147459"/>
                  </a:lnTo>
                  <a:lnTo>
                    <a:pt x="118605" y="146900"/>
                  </a:lnTo>
                  <a:lnTo>
                    <a:pt x="146024" y="132816"/>
                  </a:lnTo>
                  <a:lnTo>
                    <a:pt x="149872" y="127838"/>
                  </a:lnTo>
                  <a:lnTo>
                    <a:pt x="153441" y="121132"/>
                  </a:lnTo>
                  <a:lnTo>
                    <a:pt x="156095" y="113512"/>
                  </a:lnTo>
                  <a:lnTo>
                    <a:pt x="137680" y="111239"/>
                  </a:lnTo>
                  <a:lnTo>
                    <a:pt x="134975" y="118757"/>
                  </a:lnTo>
                  <a:lnTo>
                    <a:pt x="131318" y="124231"/>
                  </a:lnTo>
                  <a:lnTo>
                    <a:pt x="122072" y="131102"/>
                  </a:lnTo>
                  <a:lnTo>
                    <a:pt x="116497" y="132816"/>
                  </a:lnTo>
                  <a:lnTo>
                    <a:pt x="101193" y="132816"/>
                  </a:lnTo>
                  <a:lnTo>
                    <a:pt x="78206" y="97078"/>
                  </a:lnTo>
                  <a:lnTo>
                    <a:pt x="156591" y="97078"/>
                  </a:lnTo>
                  <a:lnTo>
                    <a:pt x="156679" y="92329"/>
                  </a:lnTo>
                  <a:close/>
                </a:path>
                <a:path w="2132965" h="391795">
                  <a:moveTo>
                    <a:pt x="261797" y="39979"/>
                  </a:moveTo>
                  <a:lnTo>
                    <a:pt x="245770" y="39979"/>
                  </a:lnTo>
                  <a:lnTo>
                    <a:pt x="245770" y="54025"/>
                  </a:lnTo>
                  <a:lnTo>
                    <a:pt x="245770" y="93814"/>
                  </a:lnTo>
                  <a:lnTo>
                    <a:pt x="232079" y="129590"/>
                  </a:lnTo>
                  <a:lnTo>
                    <a:pt x="225539" y="132816"/>
                  </a:lnTo>
                  <a:lnTo>
                    <a:pt x="210032" y="132816"/>
                  </a:lnTo>
                  <a:lnTo>
                    <a:pt x="189128" y="93814"/>
                  </a:lnTo>
                  <a:lnTo>
                    <a:pt x="189077" y="91541"/>
                  </a:lnTo>
                  <a:lnTo>
                    <a:pt x="189547" y="82486"/>
                  </a:lnTo>
                  <a:lnTo>
                    <a:pt x="209054" y="51650"/>
                  </a:lnTo>
                  <a:lnTo>
                    <a:pt x="224548" y="51650"/>
                  </a:lnTo>
                  <a:lnTo>
                    <a:pt x="245224" y="83972"/>
                  </a:lnTo>
                  <a:lnTo>
                    <a:pt x="245770" y="93814"/>
                  </a:lnTo>
                  <a:lnTo>
                    <a:pt x="245770" y="54025"/>
                  </a:lnTo>
                  <a:lnTo>
                    <a:pt x="243738" y="51650"/>
                  </a:lnTo>
                  <a:lnTo>
                    <a:pt x="239649" y="46837"/>
                  </a:lnTo>
                  <a:lnTo>
                    <a:pt x="232498" y="41706"/>
                  </a:lnTo>
                  <a:lnTo>
                    <a:pt x="224307" y="38633"/>
                  </a:lnTo>
                  <a:lnTo>
                    <a:pt x="215087" y="37604"/>
                  </a:lnTo>
                  <a:lnTo>
                    <a:pt x="206768" y="37604"/>
                  </a:lnTo>
                  <a:lnTo>
                    <a:pt x="176237" y="63131"/>
                  </a:lnTo>
                  <a:lnTo>
                    <a:pt x="170751" y="91541"/>
                  </a:lnTo>
                  <a:lnTo>
                    <a:pt x="171589" y="103860"/>
                  </a:lnTo>
                  <a:lnTo>
                    <a:pt x="191325" y="139052"/>
                  </a:lnTo>
                  <a:lnTo>
                    <a:pt x="216471" y="147459"/>
                  </a:lnTo>
                  <a:lnTo>
                    <a:pt x="222084" y="147459"/>
                  </a:lnTo>
                  <a:lnTo>
                    <a:pt x="227380" y="146177"/>
                  </a:lnTo>
                  <a:lnTo>
                    <a:pt x="237337" y="141020"/>
                  </a:lnTo>
                  <a:lnTo>
                    <a:pt x="241211" y="137795"/>
                  </a:lnTo>
                  <a:lnTo>
                    <a:pt x="243979" y="133896"/>
                  </a:lnTo>
                  <a:lnTo>
                    <a:pt x="243979" y="185369"/>
                  </a:lnTo>
                  <a:lnTo>
                    <a:pt x="261797" y="185369"/>
                  </a:lnTo>
                  <a:lnTo>
                    <a:pt x="261797" y="133896"/>
                  </a:lnTo>
                  <a:lnTo>
                    <a:pt x="261797" y="132816"/>
                  </a:lnTo>
                  <a:lnTo>
                    <a:pt x="261797" y="54025"/>
                  </a:lnTo>
                  <a:lnTo>
                    <a:pt x="261797" y="39979"/>
                  </a:lnTo>
                  <a:close/>
                </a:path>
                <a:path w="2132965" h="391795">
                  <a:moveTo>
                    <a:pt x="373049" y="39979"/>
                  </a:moveTo>
                  <a:lnTo>
                    <a:pt x="355231" y="39979"/>
                  </a:lnTo>
                  <a:lnTo>
                    <a:pt x="355231" y="105270"/>
                  </a:lnTo>
                  <a:lnTo>
                    <a:pt x="354266" y="112115"/>
                  </a:lnTo>
                  <a:lnTo>
                    <a:pt x="350367" y="121551"/>
                  </a:lnTo>
                  <a:lnTo>
                    <a:pt x="347052" y="125272"/>
                  </a:lnTo>
                  <a:lnTo>
                    <a:pt x="337680" y="130746"/>
                  </a:lnTo>
                  <a:lnTo>
                    <a:pt x="332676" y="132118"/>
                  </a:lnTo>
                  <a:lnTo>
                    <a:pt x="321983" y="132118"/>
                  </a:lnTo>
                  <a:lnTo>
                    <a:pt x="305650" y="107569"/>
                  </a:lnTo>
                  <a:lnTo>
                    <a:pt x="305650" y="39979"/>
                  </a:lnTo>
                  <a:lnTo>
                    <a:pt x="287832" y="39979"/>
                  </a:lnTo>
                  <a:lnTo>
                    <a:pt x="287909" y="113842"/>
                  </a:lnTo>
                  <a:lnTo>
                    <a:pt x="311772" y="146278"/>
                  </a:lnTo>
                  <a:lnTo>
                    <a:pt x="317563" y="147459"/>
                  </a:lnTo>
                  <a:lnTo>
                    <a:pt x="323761" y="147459"/>
                  </a:lnTo>
                  <a:lnTo>
                    <a:pt x="333743" y="146342"/>
                  </a:lnTo>
                  <a:lnTo>
                    <a:pt x="342633" y="143002"/>
                  </a:lnTo>
                  <a:lnTo>
                    <a:pt x="350418" y="137439"/>
                  </a:lnTo>
                  <a:lnTo>
                    <a:pt x="354977" y="132118"/>
                  </a:lnTo>
                  <a:lnTo>
                    <a:pt x="357111" y="129641"/>
                  </a:lnTo>
                  <a:lnTo>
                    <a:pt x="357111" y="145084"/>
                  </a:lnTo>
                  <a:lnTo>
                    <a:pt x="373049" y="145084"/>
                  </a:lnTo>
                  <a:lnTo>
                    <a:pt x="373049" y="129641"/>
                  </a:lnTo>
                  <a:lnTo>
                    <a:pt x="373049" y="39979"/>
                  </a:lnTo>
                  <a:close/>
                </a:path>
                <a:path w="2132965" h="391795">
                  <a:moveTo>
                    <a:pt x="417398" y="39979"/>
                  </a:moveTo>
                  <a:lnTo>
                    <a:pt x="399580" y="39979"/>
                  </a:lnTo>
                  <a:lnTo>
                    <a:pt x="399580" y="145084"/>
                  </a:lnTo>
                  <a:lnTo>
                    <a:pt x="417398" y="145084"/>
                  </a:lnTo>
                  <a:lnTo>
                    <a:pt x="417398" y="39979"/>
                  </a:lnTo>
                  <a:close/>
                </a:path>
                <a:path w="2132965" h="391795">
                  <a:moveTo>
                    <a:pt x="417398" y="0"/>
                  </a:moveTo>
                  <a:lnTo>
                    <a:pt x="399580" y="0"/>
                  </a:lnTo>
                  <a:lnTo>
                    <a:pt x="399580" y="20485"/>
                  </a:lnTo>
                  <a:lnTo>
                    <a:pt x="417398" y="20485"/>
                  </a:lnTo>
                  <a:lnTo>
                    <a:pt x="417398" y="0"/>
                  </a:lnTo>
                  <a:close/>
                </a:path>
                <a:path w="2132965" h="391795">
                  <a:moveTo>
                    <a:pt x="452221" y="351980"/>
                  </a:moveTo>
                  <a:lnTo>
                    <a:pt x="418592" y="327596"/>
                  </a:lnTo>
                  <a:lnTo>
                    <a:pt x="401142" y="322821"/>
                  </a:lnTo>
                  <a:lnTo>
                    <a:pt x="395897" y="321297"/>
                  </a:lnTo>
                  <a:lnTo>
                    <a:pt x="394119" y="320636"/>
                  </a:lnTo>
                  <a:lnTo>
                    <a:pt x="391020" y="319392"/>
                  </a:lnTo>
                  <a:lnTo>
                    <a:pt x="388734" y="317804"/>
                  </a:lnTo>
                  <a:lnTo>
                    <a:pt x="387286" y="315887"/>
                  </a:lnTo>
                  <a:lnTo>
                    <a:pt x="385838" y="314045"/>
                  </a:lnTo>
                  <a:lnTo>
                    <a:pt x="385114" y="311962"/>
                  </a:lnTo>
                  <a:lnTo>
                    <a:pt x="385114" y="306019"/>
                  </a:lnTo>
                  <a:lnTo>
                    <a:pt x="386854" y="302856"/>
                  </a:lnTo>
                  <a:lnTo>
                    <a:pt x="393852" y="297446"/>
                  </a:lnTo>
                  <a:lnTo>
                    <a:pt x="399694" y="296100"/>
                  </a:lnTo>
                  <a:lnTo>
                    <a:pt x="414807" y="296100"/>
                  </a:lnTo>
                  <a:lnTo>
                    <a:pt x="420166" y="297611"/>
                  </a:lnTo>
                  <a:lnTo>
                    <a:pt x="427748" y="303682"/>
                  </a:lnTo>
                  <a:lnTo>
                    <a:pt x="430047" y="307911"/>
                  </a:lnTo>
                  <a:lnTo>
                    <a:pt x="430834" y="313321"/>
                  </a:lnTo>
                  <a:lnTo>
                    <a:pt x="448271" y="310934"/>
                  </a:lnTo>
                  <a:lnTo>
                    <a:pt x="447141" y="304139"/>
                  </a:lnTo>
                  <a:lnTo>
                    <a:pt x="445096" y="298716"/>
                  </a:lnTo>
                  <a:lnTo>
                    <a:pt x="443179" y="296100"/>
                  </a:lnTo>
                  <a:lnTo>
                    <a:pt x="439166" y="290601"/>
                  </a:lnTo>
                  <a:lnTo>
                    <a:pt x="434555" y="287388"/>
                  </a:lnTo>
                  <a:lnTo>
                    <a:pt x="422071" y="282638"/>
                  </a:lnTo>
                  <a:lnTo>
                    <a:pt x="414832" y="281444"/>
                  </a:lnTo>
                  <a:lnTo>
                    <a:pt x="401116" y="281444"/>
                  </a:lnTo>
                  <a:lnTo>
                    <a:pt x="395986" y="282155"/>
                  </a:lnTo>
                  <a:lnTo>
                    <a:pt x="386410" y="284988"/>
                  </a:lnTo>
                  <a:lnTo>
                    <a:pt x="382638" y="286727"/>
                  </a:lnTo>
                  <a:lnTo>
                    <a:pt x="379869" y="288772"/>
                  </a:lnTo>
                  <a:lnTo>
                    <a:pt x="376174" y="291414"/>
                  </a:lnTo>
                  <a:lnTo>
                    <a:pt x="373253" y="294728"/>
                  </a:lnTo>
                  <a:lnTo>
                    <a:pt x="368960" y="302704"/>
                  </a:lnTo>
                  <a:lnTo>
                    <a:pt x="367893" y="307047"/>
                  </a:lnTo>
                  <a:lnTo>
                    <a:pt x="367893" y="316877"/>
                  </a:lnTo>
                  <a:lnTo>
                    <a:pt x="401408" y="341998"/>
                  </a:lnTo>
                  <a:lnTo>
                    <a:pt x="420141" y="346837"/>
                  </a:lnTo>
                  <a:lnTo>
                    <a:pt x="426212" y="348843"/>
                  </a:lnTo>
                  <a:lnTo>
                    <a:pt x="428663" y="350431"/>
                  </a:lnTo>
                  <a:lnTo>
                    <a:pt x="432168" y="352742"/>
                  </a:lnTo>
                  <a:lnTo>
                    <a:pt x="433920" y="355904"/>
                  </a:lnTo>
                  <a:lnTo>
                    <a:pt x="433920" y="364413"/>
                  </a:lnTo>
                  <a:lnTo>
                    <a:pt x="431939" y="368325"/>
                  </a:lnTo>
                  <a:lnTo>
                    <a:pt x="424002" y="374992"/>
                  </a:lnTo>
                  <a:lnTo>
                    <a:pt x="417931" y="376656"/>
                  </a:lnTo>
                  <a:lnTo>
                    <a:pt x="401637" y="376656"/>
                  </a:lnTo>
                  <a:lnTo>
                    <a:pt x="395325" y="374777"/>
                  </a:lnTo>
                  <a:lnTo>
                    <a:pt x="386283" y="367258"/>
                  </a:lnTo>
                  <a:lnTo>
                    <a:pt x="383527" y="361848"/>
                  </a:lnTo>
                  <a:lnTo>
                    <a:pt x="382536" y="354787"/>
                  </a:lnTo>
                  <a:lnTo>
                    <a:pt x="364921" y="357555"/>
                  </a:lnTo>
                  <a:lnTo>
                    <a:pt x="391807" y="389166"/>
                  </a:lnTo>
                  <a:lnTo>
                    <a:pt x="409854" y="391299"/>
                  </a:lnTo>
                  <a:lnTo>
                    <a:pt x="418096" y="391299"/>
                  </a:lnTo>
                  <a:lnTo>
                    <a:pt x="425488" y="389864"/>
                  </a:lnTo>
                  <a:lnTo>
                    <a:pt x="438569" y="384124"/>
                  </a:lnTo>
                  <a:lnTo>
                    <a:pt x="443572" y="380072"/>
                  </a:lnTo>
                  <a:lnTo>
                    <a:pt x="445820" y="376656"/>
                  </a:lnTo>
                  <a:lnTo>
                    <a:pt x="450494" y="369582"/>
                  </a:lnTo>
                  <a:lnTo>
                    <a:pt x="452221" y="363994"/>
                  </a:lnTo>
                  <a:lnTo>
                    <a:pt x="452221" y="351980"/>
                  </a:lnTo>
                  <a:close/>
                </a:path>
                <a:path w="2132965" h="391795">
                  <a:moveTo>
                    <a:pt x="492086" y="283819"/>
                  </a:moveTo>
                  <a:lnTo>
                    <a:pt x="474268" y="283819"/>
                  </a:lnTo>
                  <a:lnTo>
                    <a:pt x="474268" y="388924"/>
                  </a:lnTo>
                  <a:lnTo>
                    <a:pt x="492086" y="388924"/>
                  </a:lnTo>
                  <a:lnTo>
                    <a:pt x="492086" y="283819"/>
                  </a:lnTo>
                  <a:close/>
                </a:path>
                <a:path w="2132965" h="391795">
                  <a:moveTo>
                    <a:pt x="492086" y="243840"/>
                  </a:moveTo>
                  <a:lnTo>
                    <a:pt x="474268" y="243840"/>
                  </a:lnTo>
                  <a:lnTo>
                    <a:pt x="474268" y="264325"/>
                  </a:lnTo>
                  <a:lnTo>
                    <a:pt x="492086" y="264325"/>
                  </a:lnTo>
                  <a:lnTo>
                    <a:pt x="492086" y="243840"/>
                  </a:lnTo>
                  <a:close/>
                </a:path>
                <a:path w="2132965" h="391795">
                  <a:moveTo>
                    <a:pt x="500595" y="43345"/>
                  </a:moveTo>
                  <a:lnTo>
                    <a:pt x="494385" y="39509"/>
                  </a:lnTo>
                  <a:lnTo>
                    <a:pt x="488289" y="37604"/>
                  </a:lnTo>
                  <a:lnTo>
                    <a:pt x="478129" y="37604"/>
                  </a:lnTo>
                  <a:lnTo>
                    <a:pt x="474319" y="38785"/>
                  </a:lnTo>
                  <a:lnTo>
                    <a:pt x="467385" y="43535"/>
                  </a:lnTo>
                  <a:lnTo>
                    <a:pt x="463613" y="48450"/>
                  </a:lnTo>
                  <a:lnTo>
                    <a:pt x="459511" y="55918"/>
                  </a:lnTo>
                  <a:lnTo>
                    <a:pt x="459511" y="39979"/>
                  </a:lnTo>
                  <a:lnTo>
                    <a:pt x="443484" y="39979"/>
                  </a:lnTo>
                  <a:lnTo>
                    <a:pt x="443484" y="145084"/>
                  </a:lnTo>
                  <a:lnTo>
                    <a:pt x="461302" y="145084"/>
                  </a:lnTo>
                  <a:lnTo>
                    <a:pt x="461302" y="82537"/>
                  </a:lnTo>
                  <a:lnTo>
                    <a:pt x="462292" y="75603"/>
                  </a:lnTo>
                  <a:lnTo>
                    <a:pt x="465582" y="65112"/>
                  </a:lnTo>
                  <a:lnTo>
                    <a:pt x="467791" y="61861"/>
                  </a:lnTo>
                  <a:lnTo>
                    <a:pt x="474002" y="57188"/>
                  </a:lnTo>
                  <a:lnTo>
                    <a:pt x="477494" y="56007"/>
                  </a:lnTo>
                  <a:lnTo>
                    <a:pt x="485749" y="56007"/>
                  </a:lnTo>
                  <a:lnTo>
                    <a:pt x="490093" y="57302"/>
                  </a:lnTo>
                  <a:lnTo>
                    <a:pt x="494449" y="59867"/>
                  </a:lnTo>
                  <a:lnTo>
                    <a:pt x="495884" y="56007"/>
                  </a:lnTo>
                  <a:lnTo>
                    <a:pt x="500595" y="43345"/>
                  </a:lnTo>
                  <a:close/>
                </a:path>
                <a:path w="2132965" h="391795">
                  <a:moveTo>
                    <a:pt x="600163" y="92329"/>
                  </a:moveTo>
                  <a:lnTo>
                    <a:pt x="587019" y="52247"/>
                  </a:lnTo>
                  <a:lnTo>
                    <a:pt x="586803" y="51955"/>
                  </a:lnTo>
                  <a:lnTo>
                    <a:pt x="581367" y="47193"/>
                  </a:lnTo>
                  <a:lnTo>
                    <a:pt x="581367" y="82435"/>
                  </a:lnTo>
                  <a:lnTo>
                    <a:pt x="522668" y="82435"/>
                  </a:lnTo>
                  <a:lnTo>
                    <a:pt x="523265" y="73266"/>
                  </a:lnTo>
                  <a:lnTo>
                    <a:pt x="526351" y="65938"/>
                  </a:lnTo>
                  <a:lnTo>
                    <a:pt x="537502" y="54991"/>
                  </a:lnTo>
                  <a:lnTo>
                    <a:pt x="544385" y="52247"/>
                  </a:lnTo>
                  <a:lnTo>
                    <a:pt x="561606" y="52247"/>
                  </a:lnTo>
                  <a:lnTo>
                    <a:pt x="568960" y="55676"/>
                  </a:lnTo>
                  <a:lnTo>
                    <a:pt x="574636" y="62547"/>
                  </a:lnTo>
                  <a:lnTo>
                    <a:pt x="578332" y="66967"/>
                  </a:lnTo>
                  <a:lnTo>
                    <a:pt x="580567" y="73596"/>
                  </a:lnTo>
                  <a:lnTo>
                    <a:pt x="581367" y="82435"/>
                  </a:lnTo>
                  <a:lnTo>
                    <a:pt x="581367" y="47193"/>
                  </a:lnTo>
                  <a:lnTo>
                    <a:pt x="579640" y="45669"/>
                  </a:lnTo>
                  <a:lnTo>
                    <a:pt x="571512" y="41186"/>
                  </a:lnTo>
                  <a:lnTo>
                    <a:pt x="562419" y="38506"/>
                  </a:lnTo>
                  <a:lnTo>
                    <a:pt x="552361" y="37604"/>
                  </a:lnTo>
                  <a:lnTo>
                    <a:pt x="541972" y="38519"/>
                  </a:lnTo>
                  <a:lnTo>
                    <a:pt x="506679" y="69862"/>
                  </a:lnTo>
                  <a:lnTo>
                    <a:pt x="503339" y="92329"/>
                  </a:lnTo>
                  <a:lnTo>
                    <a:pt x="503377" y="94970"/>
                  </a:lnTo>
                  <a:lnTo>
                    <a:pt x="516788" y="133261"/>
                  </a:lnTo>
                  <a:lnTo>
                    <a:pt x="553351" y="147459"/>
                  </a:lnTo>
                  <a:lnTo>
                    <a:pt x="562089" y="146900"/>
                  </a:lnTo>
                  <a:lnTo>
                    <a:pt x="589508" y="132816"/>
                  </a:lnTo>
                  <a:lnTo>
                    <a:pt x="593356" y="127838"/>
                  </a:lnTo>
                  <a:lnTo>
                    <a:pt x="596925" y="121132"/>
                  </a:lnTo>
                  <a:lnTo>
                    <a:pt x="599579" y="113512"/>
                  </a:lnTo>
                  <a:lnTo>
                    <a:pt x="581164" y="111239"/>
                  </a:lnTo>
                  <a:lnTo>
                    <a:pt x="578459" y="118757"/>
                  </a:lnTo>
                  <a:lnTo>
                    <a:pt x="574802" y="124231"/>
                  </a:lnTo>
                  <a:lnTo>
                    <a:pt x="565556" y="131102"/>
                  </a:lnTo>
                  <a:lnTo>
                    <a:pt x="559981" y="132816"/>
                  </a:lnTo>
                  <a:lnTo>
                    <a:pt x="544677" y="132816"/>
                  </a:lnTo>
                  <a:lnTo>
                    <a:pt x="521677" y="97078"/>
                  </a:lnTo>
                  <a:lnTo>
                    <a:pt x="600075" y="97078"/>
                  </a:lnTo>
                  <a:lnTo>
                    <a:pt x="600163" y="92329"/>
                  </a:lnTo>
                  <a:close/>
                </a:path>
                <a:path w="2132965" h="391795">
                  <a:moveTo>
                    <a:pt x="605294" y="388924"/>
                  </a:moveTo>
                  <a:lnTo>
                    <a:pt x="605205" y="314579"/>
                  </a:lnTo>
                  <a:lnTo>
                    <a:pt x="600951" y="296887"/>
                  </a:lnTo>
                  <a:lnTo>
                    <a:pt x="596125" y="290118"/>
                  </a:lnTo>
                  <a:lnTo>
                    <a:pt x="592150" y="287134"/>
                  </a:lnTo>
                  <a:lnTo>
                    <a:pt x="581533" y="282587"/>
                  </a:lnTo>
                  <a:lnTo>
                    <a:pt x="575703" y="281444"/>
                  </a:lnTo>
                  <a:lnTo>
                    <a:pt x="569366" y="281444"/>
                  </a:lnTo>
                  <a:lnTo>
                    <a:pt x="559079" y="282524"/>
                  </a:lnTo>
                  <a:lnTo>
                    <a:pt x="550062" y="285775"/>
                  </a:lnTo>
                  <a:lnTo>
                    <a:pt x="542353" y="291185"/>
                  </a:lnTo>
                  <a:lnTo>
                    <a:pt x="535927" y="298767"/>
                  </a:lnTo>
                  <a:lnTo>
                    <a:pt x="535927" y="283819"/>
                  </a:lnTo>
                  <a:lnTo>
                    <a:pt x="519887" y="283819"/>
                  </a:lnTo>
                  <a:lnTo>
                    <a:pt x="519887" y="388924"/>
                  </a:lnTo>
                  <a:lnTo>
                    <a:pt x="537705" y="388924"/>
                  </a:lnTo>
                  <a:lnTo>
                    <a:pt x="537705" y="331520"/>
                  </a:lnTo>
                  <a:lnTo>
                    <a:pt x="538213" y="322237"/>
                  </a:lnTo>
                  <a:lnTo>
                    <a:pt x="558025" y="296887"/>
                  </a:lnTo>
                  <a:lnTo>
                    <a:pt x="570357" y="296887"/>
                  </a:lnTo>
                  <a:lnTo>
                    <a:pt x="587489" y="317741"/>
                  </a:lnTo>
                  <a:lnTo>
                    <a:pt x="587489" y="388924"/>
                  </a:lnTo>
                  <a:lnTo>
                    <a:pt x="605294" y="388924"/>
                  </a:lnTo>
                  <a:close/>
                </a:path>
                <a:path w="2132965" h="391795">
                  <a:moveTo>
                    <a:pt x="705180" y="0"/>
                  </a:moveTo>
                  <a:lnTo>
                    <a:pt x="688949" y="0"/>
                  </a:lnTo>
                  <a:lnTo>
                    <a:pt x="688949" y="94119"/>
                  </a:lnTo>
                  <a:lnTo>
                    <a:pt x="688428" y="103289"/>
                  </a:lnTo>
                  <a:lnTo>
                    <a:pt x="668731" y="132816"/>
                  </a:lnTo>
                  <a:lnTo>
                    <a:pt x="653224" y="132816"/>
                  </a:lnTo>
                  <a:lnTo>
                    <a:pt x="632345" y="92633"/>
                  </a:lnTo>
                  <a:lnTo>
                    <a:pt x="632841" y="82892"/>
                  </a:lnTo>
                  <a:lnTo>
                    <a:pt x="652233" y="52349"/>
                  </a:lnTo>
                  <a:lnTo>
                    <a:pt x="668274" y="52349"/>
                  </a:lnTo>
                  <a:lnTo>
                    <a:pt x="688949" y="94119"/>
                  </a:lnTo>
                  <a:lnTo>
                    <a:pt x="688949" y="0"/>
                  </a:lnTo>
                  <a:lnTo>
                    <a:pt x="687463" y="0"/>
                  </a:lnTo>
                  <a:lnTo>
                    <a:pt x="687463" y="52057"/>
                  </a:lnTo>
                  <a:lnTo>
                    <a:pt x="684364" y="47764"/>
                  </a:lnTo>
                  <a:lnTo>
                    <a:pt x="680339" y="44284"/>
                  </a:lnTo>
                  <a:lnTo>
                    <a:pt x="670445" y="38938"/>
                  </a:lnTo>
                  <a:lnTo>
                    <a:pt x="664806" y="37604"/>
                  </a:lnTo>
                  <a:lnTo>
                    <a:pt x="649833" y="37604"/>
                  </a:lnTo>
                  <a:lnTo>
                    <a:pt x="619277" y="64071"/>
                  </a:lnTo>
                  <a:lnTo>
                    <a:pt x="614032" y="92633"/>
                  </a:lnTo>
                  <a:lnTo>
                    <a:pt x="614387" y="100469"/>
                  </a:lnTo>
                  <a:lnTo>
                    <a:pt x="629119" y="135915"/>
                  </a:lnTo>
                  <a:lnTo>
                    <a:pt x="650887" y="147459"/>
                  </a:lnTo>
                  <a:lnTo>
                    <a:pt x="659257" y="147459"/>
                  </a:lnTo>
                  <a:lnTo>
                    <a:pt x="668362" y="146481"/>
                  </a:lnTo>
                  <a:lnTo>
                    <a:pt x="676300" y="143548"/>
                  </a:lnTo>
                  <a:lnTo>
                    <a:pt x="683069" y="138671"/>
                  </a:lnTo>
                  <a:lnTo>
                    <a:pt x="687844" y="132816"/>
                  </a:lnTo>
                  <a:lnTo>
                    <a:pt x="688657" y="131826"/>
                  </a:lnTo>
                  <a:lnTo>
                    <a:pt x="688657" y="145084"/>
                  </a:lnTo>
                  <a:lnTo>
                    <a:pt x="705180" y="145084"/>
                  </a:lnTo>
                  <a:lnTo>
                    <a:pt x="705180" y="131826"/>
                  </a:lnTo>
                  <a:lnTo>
                    <a:pt x="705180" y="52349"/>
                  </a:lnTo>
                  <a:lnTo>
                    <a:pt x="705180" y="52057"/>
                  </a:lnTo>
                  <a:lnTo>
                    <a:pt x="705180" y="0"/>
                  </a:lnTo>
                  <a:close/>
                </a:path>
                <a:path w="2132965" h="391795">
                  <a:moveTo>
                    <a:pt x="718769" y="352704"/>
                  </a:moveTo>
                  <a:lnTo>
                    <a:pt x="701255" y="350431"/>
                  </a:lnTo>
                  <a:lnTo>
                    <a:pt x="699998" y="359333"/>
                  </a:lnTo>
                  <a:lnTo>
                    <a:pt x="697026" y="365937"/>
                  </a:lnTo>
                  <a:lnTo>
                    <a:pt x="687654" y="374510"/>
                  </a:lnTo>
                  <a:lnTo>
                    <a:pt x="681824" y="376656"/>
                  </a:lnTo>
                  <a:lnTo>
                    <a:pt x="666115" y="376656"/>
                  </a:lnTo>
                  <a:lnTo>
                    <a:pt x="645528" y="336283"/>
                  </a:lnTo>
                  <a:lnTo>
                    <a:pt x="646049" y="326529"/>
                  </a:lnTo>
                  <a:lnTo>
                    <a:pt x="666838" y="296100"/>
                  </a:lnTo>
                  <a:lnTo>
                    <a:pt x="681748" y="296100"/>
                  </a:lnTo>
                  <a:lnTo>
                    <a:pt x="686816" y="297878"/>
                  </a:lnTo>
                  <a:lnTo>
                    <a:pt x="695198" y="305003"/>
                  </a:lnTo>
                  <a:lnTo>
                    <a:pt x="698119" y="310311"/>
                  </a:lnTo>
                  <a:lnTo>
                    <a:pt x="699770" y="317373"/>
                  </a:lnTo>
                  <a:lnTo>
                    <a:pt x="717080" y="314706"/>
                  </a:lnTo>
                  <a:lnTo>
                    <a:pt x="690676" y="283603"/>
                  </a:lnTo>
                  <a:lnTo>
                    <a:pt x="675119" y="281444"/>
                  </a:lnTo>
                  <a:lnTo>
                    <a:pt x="668464" y="281838"/>
                  </a:lnTo>
                  <a:lnTo>
                    <a:pt x="632866" y="306984"/>
                  </a:lnTo>
                  <a:lnTo>
                    <a:pt x="627214" y="336765"/>
                  </a:lnTo>
                  <a:lnTo>
                    <a:pt x="628027" y="349161"/>
                  </a:lnTo>
                  <a:lnTo>
                    <a:pt x="647407" y="383362"/>
                  </a:lnTo>
                  <a:lnTo>
                    <a:pt x="675017" y="391299"/>
                  </a:lnTo>
                  <a:lnTo>
                    <a:pt x="683285" y="390652"/>
                  </a:lnTo>
                  <a:lnTo>
                    <a:pt x="716762" y="361264"/>
                  </a:lnTo>
                  <a:lnTo>
                    <a:pt x="718769" y="352704"/>
                  </a:lnTo>
                  <a:close/>
                </a:path>
                <a:path w="2132965" h="391795">
                  <a:moveTo>
                    <a:pt x="825728" y="336181"/>
                  </a:moveTo>
                  <a:lnTo>
                    <a:pt x="825042" y="326275"/>
                  </a:lnTo>
                  <a:lnTo>
                    <a:pt x="824890" y="323888"/>
                  </a:lnTo>
                  <a:lnTo>
                    <a:pt x="822375" y="313067"/>
                  </a:lnTo>
                  <a:lnTo>
                    <a:pt x="818210" y="303695"/>
                  </a:lnTo>
                  <a:lnTo>
                    <a:pt x="812584" y="296100"/>
                  </a:lnTo>
                  <a:lnTo>
                    <a:pt x="812368" y="295795"/>
                  </a:lnTo>
                  <a:lnTo>
                    <a:pt x="806919" y="291033"/>
                  </a:lnTo>
                  <a:lnTo>
                    <a:pt x="806919" y="326275"/>
                  </a:lnTo>
                  <a:lnTo>
                    <a:pt x="748233" y="326275"/>
                  </a:lnTo>
                  <a:lnTo>
                    <a:pt x="748830" y="317106"/>
                  </a:lnTo>
                  <a:lnTo>
                    <a:pt x="751916" y="309791"/>
                  </a:lnTo>
                  <a:lnTo>
                    <a:pt x="763066" y="298831"/>
                  </a:lnTo>
                  <a:lnTo>
                    <a:pt x="769937" y="296100"/>
                  </a:lnTo>
                  <a:lnTo>
                    <a:pt x="787158" y="296100"/>
                  </a:lnTo>
                  <a:lnTo>
                    <a:pt x="794512" y="299529"/>
                  </a:lnTo>
                  <a:lnTo>
                    <a:pt x="800188" y="306387"/>
                  </a:lnTo>
                  <a:lnTo>
                    <a:pt x="803884" y="310807"/>
                  </a:lnTo>
                  <a:lnTo>
                    <a:pt x="806132" y="317436"/>
                  </a:lnTo>
                  <a:lnTo>
                    <a:pt x="806919" y="326275"/>
                  </a:lnTo>
                  <a:lnTo>
                    <a:pt x="806919" y="291033"/>
                  </a:lnTo>
                  <a:lnTo>
                    <a:pt x="805192" y="289509"/>
                  </a:lnTo>
                  <a:lnTo>
                    <a:pt x="797064" y="285026"/>
                  </a:lnTo>
                  <a:lnTo>
                    <a:pt x="787971" y="282333"/>
                  </a:lnTo>
                  <a:lnTo>
                    <a:pt x="777925" y="281444"/>
                  </a:lnTo>
                  <a:lnTo>
                    <a:pt x="767537" y="282359"/>
                  </a:lnTo>
                  <a:lnTo>
                    <a:pt x="732243" y="313702"/>
                  </a:lnTo>
                  <a:lnTo>
                    <a:pt x="728840" y="337261"/>
                  </a:lnTo>
                  <a:lnTo>
                    <a:pt x="729678" y="349364"/>
                  </a:lnTo>
                  <a:lnTo>
                    <a:pt x="749681" y="383311"/>
                  </a:lnTo>
                  <a:lnTo>
                    <a:pt x="778916" y="391299"/>
                  </a:lnTo>
                  <a:lnTo>
                    <a:pt x="787654" y="390740"/>
                  </a:lnTo>
                  <a:lnTo>
                    <a:pt x="822477" y="364959"/>
                  </a:lnTo>
                  <a:lnTo>
                    <a:pt x="825131" y="357352"/>
                  </a:lnTo>
                  <a:lnTo>
                    <a:pt x="806729" y="355079"/>
                  </a:lnTo>
                  <a:lnTo>
                    <a:pt x="804024" y="362597"/>
                  </a:lnTo>
                  <a:lnTo>
                    <a:pt x="800354" y="368084"/>
                  </a:lnTo>
                  <a:lnTo>
                    <a:pt x="791121" y="374942"/>
                  </a:lnTo>
                  <a:lnTo>
                    <a:pt x="785545" y="376656"/>
                  </a:lnTo>
                  <a:lnTo>
                    <a:pt x="770242" y="376656"/>
                  </a:lnTo>
                  <a:lnTo>
                    <a:pt x="747242" y="340931"/>
                  </a:lnTo>
                  <a:lnTo>
                    <a:pt x="825627" y="340931"/>
                  </a:lnTo>
                  <a:lnTo>
                    <a:pt x="825728" y="336181"/>
                  </a:lnTo>
                  <a:close/>
                </a:path>
                <a:path w="2132965" h="391795">
                  <a:moveTo>
                    <a:pt x="1040257" y="388924"/>
                  </a:moveTo>
                  <a:lnTo>
                    <a:pt x="1040180" y="315582"/>
                  </a:lnTo>
                  <a:lnTo>
                    <a:pt x="1015161" y="281990"/>
                  </a:lnTo>
                  <a:lnTo>
                    <a:pt x="1007795" y="281444"/>
                  </a:lnTo>
                  <a:lnTo>
                    <a:pt x="998270" y="282600"/>
                  </a:lnTo>
                  <a:lnTo>
                    <a:pt x="989672" y="286042"/>
                  </a:lnTo>
                  <a:lnTo>
                    <a:pt x="982027" y="291795"/>
                  </a:lnTo>
                  <a:lnTo>
                    <a:pt x="975334" y="299847"/>
                  </a:lnTo>
                  <a:lnTo>
                    <a:pt x="974280" y="296887"/>
                  </a:lnTo>
                  <a:lnTo>
                    <a:pt x="973289" y="294043"/>
                  </a:lnTo>
                  <a:lnTo>
                    <a:pt x="969772" y="289521"/>
                  </a:lnTo>
                  <a:lnTo>
                    <a:pt x="959815" y="283057"/>
                  </a:lnTo>
                  <a:lnTo>
                    <a:pt x="953427" y="281444"/>
                  </a:lnTo>
                  <a:lnTo>
                    <a:pt x="938644" y="281444"/>
                  </a:lnTo>
                  <a:lnTo>
                    <a:pt x="932408" y="283006"/>
                  </a:lnTo>
                  <a:lnTo>
                    <a:pt x="921461" y="289280"/>
                  </a:lnTo>
                  <a:lnTo>
                    <a:pt x="917067" y="293420"/>
                  </a:lnTo>
                  <a:lnTo>
                    <a:pt x="913777" y="298564"/>
                  </a:lnTo>
                  <a:lnTo>
                    <a:pt x="913777" y="283819"/>
                  </a:lnTo>
                  <a:lnTo>
                    <a:pt x="897839" y="283819"/>
                  </a:lnTo>
                  <a:lnTo>
                    <a:pt x="897839" y="388924"/>
                  </a:lnTo>
                  <a:lnTo>
                    <a:pt x="915657" y="388924"/>
                  </a:lnTo>
                  <a:lnTo>
                    <a:pt x="915657" y="324827"/>
                  </a:lnTo>
                  <a:lnTo>
                    <a:pt x="916609" y="317500"/>
                  </a:lnTo>
                  <a:lnTo>
                    <a:pt x="936663" y="296887"/>
                  </a:lnTo>
                  <a:lnTo>
                    <a:pt x="948283" y="296887"/>
                  </a:lnTo>
                  <a:lnTo>
                    <a:pt x="953033" y="298856"/>
                  </a:lnTo>
                  <a:lnTo>
                    <a:pt x="958837" y="306781"/>
                  </a:lnTo>
                  <a:lnTo>
                    <a:pt x="960285" y="312712"/>
                  </a:lnTo>
                  <a:lnTo>
                    <a:pt x="960285" y="388924"/>
                  </a:lnTo>
                  <a:lnTo>
                    <a:pt x="978103" y="388924"/>
                  </a:lnTo>
                  <a:lnTo>
                    <a:pt x="978179" y="316776"/>
                  </a:lnTo>
                  <a:lnTo>
                    <a:pt x="996442" y="296887"/>
                  </a:lnTo>
                  <a:lnTo>
                    <a:pt x="1007922" y="296887"/>
                  </a:lnTo>
                  <a:lnTo>
                    <a:pt x="1022540" y="315582"/>
                  </a:lnTo>
                  <a:lnTo>
                    <a:pt x="1022540" y="388924"/>
                  </a:lnTo>
                  <a:lnTo>
                    <a:pt x="1040257" y="388924"/>
                  </a:lnTo>
                  <a:close/>
                </a:path>
                <a:path w="2132965" h="391795">
                  <a:moveTo>
                    <a:pt x="1157757" y="388924"/>
                  </a:moveTo>
                  <a:lnTo>
                    <a:pt x="1152118" y="336169"/>
                  </a:lnTo>
                  <a:lnTo>
                    <a:pt x="1152118" y="313207"/>
                  </a:lnTo>
                  <a:lnTo>
                    <a:pt x="1151826" y="307733"/>
                  </a:lnTo>
                  <a:lnTo>
                    <a:pt x="1151229" y="304698"/>
                  </a:lnTo>
                  <a:lnTo>
                    <a:pt x="1150175" y="299821"/>
                  </a:lnTo>
                  <a:lnTo>
                    <a:pt x="1148499" y="296189"/>
                  </a:lnTo>
                  <a:lnTo>
                    <a:pt x="1148321" y="295783"/>
                  </a:lnTo>
                  <a:lnTo>
                    <a:pt x="1143050" y="289382"/>
                  </a:lnTo>
                  <a:lnTo>
                    <a:pt x="1138923" y="286715"/>
                  </a:lnTo>
                  <a:lnTo>
                    <a:pt x="1127709" y="282498"/>
                  </a:lnTo>
                  <a:lnTo>
                    <a:pt x="1120419" y="281444"/>
                  </a:lnTo>
                  <a:lnTo>
                    <a:pt x="1102398" y="281444"/>
                  </a:lnTo>
                  <a:lnTo>
                    <a:pt x="1068222" y="300329"/>
                  </a:lnTo>
                  <a:lnTo>
                    <a:pt x="1064031" y="313804"/>
                  </a:lnTo>
                  <a:lnTo>
                    <a:pt x="1081455" y="316179"/>
                  </a:lnTo>
                  <a:lnTo>
                    <a:pt x="1083360" y="308724"/>
                  </a:lnTo>
                  <a:lnTo>
                    <a:pt x="1086319" y="303530"/>
                  </a:lnTo>
                  <a:lnTo>
                    <a:pt x="1094308" y="297662"/>
                  </a:lnTo>
                  <a:lnTo>
                    <a:pt x="1100493" y="296189"/>
                  </a:lnTo>
                  <a:lnTo>
                    <a:pt x="1117841" y="296189"/>
                  </a:lnTo>
                  <a:lnTo>
                    <a:pt x="1124597" y="298196"/>
                  </a:lnTo>
                  <a:lnTo>
                    <a:pt x="1132522" y="305193"/>
                  </a:lnTo>
                  <a:lnTo>
                    <a:pt x="1134198" y="310311"/>
                  </a:lnTo>
                  <a:lnTo>
                    <a:pt x="1134110" y="322224"/>
                  </a:lnTo>
                  <a:lnTo>
                    <a:pt x="1134110" y="336169"/>
                  </a:lnTo>
                  <a:lnTo>
                    <a:pt x="1134110" y="350558"/>
                  </a:lnTo>
                  <a:lnTo>
                    <a:pt x="1133144" y="356501"/>
                  </a:lnTo>
                  <a:lnTo>
                    <a:pt x="1108011" y="377342"/>
                  </a:lnTo>
                  <a:lnTo>
                    <a:pt x="1094219" y="377342"/>
                  </a:lnTo>
                  <a:lnTo>
                    <a:pt x="1088961" y="375767"/>
                  </a:lnTo>
                  <a:lnTo>
                    <a:pt x="1081760" y="369430"/>
                  </a:lnTo>
                  <a:lnTo>
                    <a:pt x="1080084" y="365734"/>
                  </a:lnTo>
                  <a:lnTo>
                    <a:pt x="1079969" y="357619"/>
                  </a:lnTo>
                  <a:lnTo>
                    <a:pt x="1080795" y="354799"/>
                  </a:lnTo>
                  <a:lnTo>
                    <a:pt x="1105001" y="342900"/>
                  </a:lnTo>
                  <a:lnTo>
                    <a:pt x="1114094" y="341439"/>
                  </a:lnTo>
                  <a:lnTo>
                    <a:pt x="1121968" y="339839"/>
                  </a:lnTo>
                  <a:lnTo>
                    <a:pt x="1128649" y="338074"/>
                  </a:lnTo>
                  <a:lnTo>
                    <a:pt x="1134110" y="336169"/>
                  </a:lnTo>
                  <a:lnTo>
                    <a:pt x="1134110" y="322224"/>
                  </a:lnTo>
                  <a:lnTo>
                    <a:pt x="1128293" y="323938"/>
                  </a:lnTo>
                  <a:lnTo>
                    <a:pt x="1121054" y="325539"/>
                  </a:lnTo>
                  <a:lnTo>
                    <a:pt x="1112405" y="327012"/>
                  </a:lnTo>
                  <a:lnTo>
                    <a:pt x="1102334" y="328358"/>
                  </a:lnTo>
                  <a:lnTo>
                    <a:pt x="1095273" y="329209"/>
                  </a:lnTo>
                  <a:lnTo>
                    <a:pt x="1090002" y="330098"/>
                  </a:lnTo>
                  <a:lnTo>
                    <a:pt x="1060970" y="356069"/>
                  </a:lnTo>
                  <a:lnTo>
                    <a:pt x="1060970" y="369989"/>
                  </a:lnTo>
                  <a:lnTo>
                    <a:pt x="1096886" y="391299"/>
                  </a:lnTo>
                  <a:lnTo>
                    <a:pt x="1103884" y="391299"/>
                  </a:lnTo>
                  <a:lnTo>
                    <a:pt x="1110437" y="390144"/>
                  </a:lnTo>
                  <a:lnTo>
                    <a:pt x="1122641" y="385521"/>
                  </a:lnTo>
                  <a:lnTo>
                    <a:pt x="1128991" y="381571"/>
                  </a:lnTo>
                  <a:lnTo>
                    <a:pt x="1133957" y="377342"/>
                  </a:lnTo>
                  <a:lnTo>
                    <a:pt x="1135595" y="375958"/>
                  </a:lnTo>
                  <a:lnTo>
                    <a:pt x="1136116" y="380911"/>
                  </a:lnTo>
                  <a:lnTo>
                    <a:pt x="1137310" y="385229"/>
                  </a:lnTo>
                  <a:lnTo>
                    <a:pt x="1139151" y="388924"/>
                  </a:lnTo>
                  <a:lnTo>
                    <a:pt x="1157757" y="388924"/>
                  </a:lnTo>
                  <a:close/>
                </a:path>
                <a:path w="2132965" h="391795">
                  <a:moveTo>
                    <a:pt x="1259941" y="351980"/>
                  </a:moveTo>
                  <a:lnTo>
                    <a:pt x="1226312" y="327596"/>
                  </a:lnTo>
                  <a:lnTo>
                    <a:pt x="1208874" y="322808"/>
                  </a:lnTo>
                  <a:lnTo>
                    <a:pt x="1203629" y="321297"/>
                  </a:lnTo>
                  <a:lnTo>
                    <a:pt x="1201851" y="320636"/>
                  </a:lnTo>
                  <a:lnTo>
                    <a:pt x="1198753" y="319379"/>
                  </a:lnTo>
                  <a:lnTo>
                    <a:pt x="1196467" y="317792"/>
                  </a:lnTo>
                  <a:lnTo>
                    <a:pt x="1195019" y="315887"/>
                  </a:lnTo>
                  <a:lnTo>
                    <a:pt x="1193571" y="314032"/>
                  </a:lnTo>
                  <a:lnTo>
                    <a:pt x="1192847" y="311962"/>
                  </a:lnTo>
                  <a:lnTo>
                    <a:pt x="1192847" y="306019"/>
                  </a:lnTo>
                  <a:lnTo>
                    <a:pt x="1194587" y="302856"/>
                  </a:lnTo>
                  <a:lnTo>
                    <a:pt x="1201585" y="297446"/>
                  </a:lnTo>
                  <a:lnTo>
                    <a:pt x="1207427" y="296087"/>
                  </a:lnTo>
                  <a:lnTo>
                    <a:pt x="1222540" y="296087"/>
                  </a:lnTo>
                  <a:lnTo>
                    <a:pt x="1227899" y="297611"/>
                  </a:lnTo>
                  <a:lnTo>
                    <a:pt x="1235481" y="303682"/>
                  </a:lnTo>
                  <a:lnTo>
                    <a:pt x="1237780" y="307898"/>
                  </a:lnTo>
                  <a:lnTo>
                    <a:pt x="1238567" y="313309"/>
                  </a:lnTo>
                  <a:lnTo>
                    <a:pt x="1255991" y="310934"/>
                  </a:lnTo>
                  <a:lnTo>
                    <a:pt x="1254861" y="304139"/>
                  </a:lnTo>
                  <a:lnTo>
                    <a:pt x="1252816" y="298716"/>
                  </a:lnTo>
                  <a:lnTo>
                    <a:pt x="1250886" y="296087"/>
                  </a:lnTo>
                  <a:lnTo>
                    <a:pt x="1246886" y="290601"/>
                  </a:lnTo>
                  <a:lnTo>
                    <a:pt x="1242275" y="287375"/>
                  </a:lnTo>
                  <a:lnTo>
                    <a:pt x="1229804" y="282625"/>
                  </a:lnTo>
                  <a:lnTo>
                    <a:pt x="1222565" y="281444"/>
                  </a:lnTo>
                  <a:lnTo>
                    <a:pt x="1208849" y="281444"/>
                  </a:lnTo>
                  <a:lnTo>
                    <a:pt x="1203718" y="282155"/>
                  </a:lnTo>
                  <a:lnTo>
                    <a:pt x="1194142" y="284988"/>
                  </a:lnTo>
                  <a:lnTo>
                    <a:pt x="1190371" y="286715"/>
                  </a:lnTo>
                  <a:lnTo>
                    <a:pt x="1187602" y="288772"/>
                  </a:lnTo>
                  <a:lnTo>
                    <a:pt x="1183906" y="291401"/>
                  </a:lnTo>
                  <a:lnTo>
                    <a:pt x="1180985" y="294716"/>
                  </a:lnTo>
                  <a:lnTo>
                    <a:pt x="1176693" y="302704"/>
                  </a:lnTo>
                  <a:lnTo>
                    <a:pt x="1175626" y="307047"/>
                  </a:lnTo>
                  <a:lnTo>
                    <a:pt x="1175626" y="316877"/>
                  </a:lnTo>
                  <a:lnTo>
                    <a:pt x="1209128" y="341998"/>
                  </a:lnTo>
                  <a:lnTo>
                    <a:pt x="1227874" y="346824"/>
                  </a:lnTo>
                  <a:lnTo>
                    <a:pt x="1233944" y="348843"/>
                  </a:lnTo>
                  <a:lnTo>
                    <a:pt x="1239888" y="352729"/>
                  </a:lnTo>
                  <a:lnTo>
                    <a:pt x="1241640" y="355904"/>
                  </a:lnTo>
                  <a:lnTo>
                    <a:pt x="1241640" y="364413"/>
                  </a:lnTo>
                  <a:lnTo>
                    <a:pt x="1239659" y="368325"/>
                  </a:lnTo>
                  <a:lnTo>
                    <a:pt x="1231734" y="374980"/>
                  </a:lnTo>
                  <a:lnTo>
                    <a:pt x="1225664" y="376656"/>
                  </a:lnTo>
                  <a:lnTo>
                    <a:pt x="1209370" y="376656"/>
                  </a:lnTo>
                  <a:lnTo>
                    <a:pt x="1203058" y="374777"/>
                  </a:lnTo>
                  <a:lnTo>
                    <a:pt x="1194015" y="367245"/>
                  </a:lnTo>
                  <a:lnTo>
                    <a:pt x="1191260" y="361835"/>
                  </a:lnTo>
                  <a:lnTo>
                    <a:pt x="1190269" y="354774"/>
                  </a:lnTo>
                  <a:lnTo>
                    <a:pt x="1172654" y="357555"/>
                  </a:lnTo>
                  <a:lnTo>
                    <a:pt x="1199527" y="389178"/>
                  </a:lnTo>
                  <a:lnTo>
                    <a:pt x="1217587" y="391299"/>
                  </a:lnTo>
                  <a:lnTo>
                    <a:pt x="1225829" y="391299"/>
                  </a:lnTo>
                  <a:lnTo>
                    <a:pt x="1233220" y="389864"/>
                  </a:lnTo>
                  <a:lnTo>
                    <a:pt x="1246289" y="384124"/>
                  </a:lnTo>
                  <a:lnTo>
                    <a:pt x="1251280" y="380072"/>
                  </a:lnTo>
                  <a:lnTo>
                    <a:pt x="1253528" y="376656"/>
                  </a:lnTo>
                  <a:lnTo>
                    <a:pt x="1258214" y="369570"/>
                  </a:lnTo>
                  <a:lnTo>
                    <a:pt x="1259941" y="363982"/>
                  </a:lnTo>
                  <a:lnTo>
                    <a:pt x="1259941" y="351980"/>
                  </a:lnTo>
                  <a:close/>
                </a:path>
                <a:path w="2132965" h="391795">
                  <a:moveTo>
                    <a:pt x="1369085" y="388924"/>
                  </a:moveTo>
                  <a:lnTo>
                    <a:pt x="1333106" y="335178"/>
                  </a:lnTo>
                  <a:lnTo>
                    <a:pt x="1327353" y="326567"/>
                  </a:lnTo>
                  <a:lnTo>
                    <a:pt x="1324838" y="322808"/>
                  </a:lnTo>
                  <a:lnTo>
                    <a:pt x="1365021" y="283819"/>
                  </a:lnTo>
                  <a:lnTo>
                    <a:pt x="1341958" y="283819"/>
                  </a:lnTo>
                  <a:lnTo>
                    <a:pt x="1299806" y="326567"/>
                  </a:lnTo>
                  <a:lnTo>
                    <a:pt x="1299806" y="243840"/>
                  </a:lnTo>
                  <a:lnTo>
                    <a:pt x="1281988" y="243840"/>
                  </a:lnTo>
                  <a:lnTo>
                    <a:pt x="1281988" y="388924"/>
                  </a:lnTo>
                  <a:lnTo>
                    <a:pt x="1299806" y="388924"/>
                  </a:lnTo>
                  <a:lnTo>
                    <a:pt x="1299806" y="347256"/>
                  </a:lnTo>
                  <a:lnTo>
                    <a:pt x="1312367" y="335178"/>
                  </a:lnTo>
                  <a:lnTo>
                    <a:pt x="1347114" y="388924"/>
                  </a:lnTo>
                  <a:lnTo>
                    <a:pt x="1369085" y="388924"/>
                  </a:lnTo>
                  <a:close/>
                </a:path>
                <a:path w="2132965" h="391795">
                  <a:moveTo>
                    <a:pt x="1464157" y="351980"/>
                  </a:moveTo>
                  <a:lnTo>
                    <a:pt x="1430528" y="327596"/>
                  </a:lnTo>
                  <a:lnTo>
                    <a:pt x="1413090" y="322808"/>
                  </a:lnTo>
                  <a:lnTo>
                    <a:pt x="1407845" y="321297"/>
                  </a:lnTo>
                  <a:lnTo>
                    <a:pt x="1406067" y="320636"/>
                  </a:lnTo>
                  <a:lnTo>
                    <a:pt x="1402969" y="319379"/>
                  </a:lnTo>
                  <a:lnTo>
                    <a:pt x="1400683" y="317792"/>
                  </a:lnTo>
                  <a:lnTo>
                    <a:pt x="1399235" y="315887"/>
                  </a:lnTo>
                  <a:lnTo>
                    <a:pt x="1397787" y="314032"/>
                  </a:lnTo>
                  <a:lnTo>
                    <a:pt x="1397063" y="311962"/>
                  </a:lnTo>
                  <a:lnTo>
                    <a:pt x="1397063" y="306019"/>
                  </a:lnTo>
                  <a:lnTo>
                    <a:pt x="1398803" y="302856"/>
                  </a:lnTo>
                  <a:lnTo>
                    <a:pt x="1405801" y="297446"/>
                  </a:lnTo>
                  <a:lnTo>
                    <a:pt x="1411643" y="296087"/>
                  </a:lnTo>
                  <a:lnTo>
                    <a:pt x="1426756" y="296087"/>
                  </a:lnTo>
                  <a:lnTo>
                    <a:pt x="1432115" y="297611"/>
                  </a:lnTo>
                  <a:lnTo>
                    <a:pt x="1439697" y="303682"/>
                  </a:lnTo>
                  <a:lnTo>
                    <a:pt x="1441996" y="307898"/>
                  </a:lnTo>
                  <a:lnTo>
                    <a:pt x="1442783" y="313309"/>
                  </a:lnTo>
                  <a:lnTo>
                    <a:pt x="1460207" y="310934"/>
                  </a:lnTo>
                  <a:lnTo>
                    <a:pt x="1459077" y="304139"/>
                  </a:lnTo>
                  <a:lnTo>
                    <a:pt x="1457032" y="298716"/>
                  </a:lnTo>
                  <a:lnTo>
                    <a:pt x="1455102" y="296087"/>
                  </a:lnTo>
                  <a:lnTo>
                    <a:pt x="1451102" y="290601"/>
                  </a:lnTo>
                  <a:lnTo>
                    <a:pt x="1446491" y="287375"/>
                  </a:lnTo>
                  <a:lnTo>
                    <a:pt x="1434020" y="282625"/>
                  </a:lnTo>
                  <a:lnTo>
                    <a:pt x="1426781" y="281444"/>
                  </a:lnTo>
                  <a:lnTo>
                    <a:pt x="1413065" y="281444"/>
                  </a:lnTo>
                  <a:lnTo>
                    <a:pt x="1407934" y="282155"/>
                  </a:lnTo>
                  <a:lnTo>
                    <a:pt x="1398358" y="284988"/>
                  </a:lnTo>
                  <a:lnTo>
                    <a:pt x="1394587" y="286715"/>
                  </a:lnTo>
                  <a:lnTo>
                    <a:pt x="1391818" y="288772"/>
                  </a:lnTo>
                  <a:lnTo>
                    <a:pt x="1388122" y="291401"/>
                  </a:lnTo>
                  <a:lnTo>
                    <a:pt x="1385201" y="294716"/>
                  </a:lnTo>
                  <a:lnTo>
                    <a:pt x="1380909" y="302704"/>
                  </a:lnTo>
                  <a:lnTo>
                    <a:pt x="1379842" y="307047"/>
                  </a:lnTo>
                  <a:lnTo>
                    <a:pt x="1379842" y="316877"/>
                  </a:lnTo>
                  <a:lnTo>
                    <a:pt x="1413344" y="341998"/>
                  </a:lnTo>
                  <a:lnTo>
                    <a:pt x="1432090" y="346824"/>
                  </a:lnTo>
                  <a:lnTo>
                    <a:pt x="1438160" y="348843"/>
                  </a:lnTo>
                  <a:lnTo>
                    <a:pt x="1444104" y="352729"/>
                  </a:lnTo>
                  <a:lnTo>
                    <a:pt x="1445856" y="355904"/>
                  </a:lnTo>
                  <a:lnTo>
                    <a:pt x="1445856" y="364413"/>
                  </a:lnTo>
                  <a:lnTo>
                    <a:pt x="1443875" y="368325"/>
                  </a:lnTo>
                  <a:lnTo>
                    <a:pt x="1435950" y="374980"/>
                  </a:lnTo>
                  <a:lnTo>
                    <a:pt x="1429880" y="376656"/>
                  </a:lnTo>
                  <a:lnTo>
                    <a:pt x="1413586" y="376656"/>
                  </a:lnTo>
                  <a:lnTo>
                    <a:pt x="1407274" y="374777"/>
                  </a:lnTo>
                  <a:lnTo>
                    <a:pt x="1398231" y="367245"/>
                  </a:lnTo>
                  <a:lnTo>
                    <a:pt x="1395476" y="361835"/>
                  </a:lnTo>
                  <a:lnTo>
                    <a:pt x="1394485" y="354774"/>
                  </a:lnTo>
                  <a:lnTo>
                    <a:pt x="1376870" y="357555"/>
                  </a:lnTo>
                  <a:lnTo>
                    <a:pt x="1403743" y="389178"/>
                  </a:lnTo>
                  <a:lnTo>
                    <a:pt x="1421803" y="391299"/>
                  </a:lnTo>
                  <a:lnTo>
                    <a:pt x="1430045" y="391299"/>
                  </a:lnTo>
                  <a:lnTo>
                    <a:pt x="1437436" y="389864"/>
                  </a:lnTo>
                  <a:lnTo>
                    <a:pt x="1450505" y="384124"/>
                  </a:lnTo>
                  <a:lnTo>
                    <a:pt x="1455496" y="380072"/>
                  </a:lnTo>
                  <a:lnTo>
                    <a:pt x="1457744" y="376656"/>
                  </a:lnTo>
                  <a:lnTo>
                    <a:pt x="1462430" y="369570"/>
                  </a:lnTo>
                  <a:lnTo>
                    <a:pt x="1464157" y="363982"/>
                  </a:lnTo>
                  <a:lnTo>
                    <a:pt x="1464157" y="351980"/>
                  </a:lnTo>
                  <a:close/>
                </a:path>
                <a:path w="2132965" h="391795">
                  <a:moveTo>
                    <a:pt x="1624025" y="352691"/>
                  </a:moveTo>
                  <a:lnTo>
                    <a:pt x="1606511" y="350418"/>
                  </a:lnTo>
                  <a:lnTo>
                    <a:pt x="1605254" y="359321"/>
                  </a:lnTo>
                  <a:lnTo>
                    <a:pt x="1602282" y="365925"/>
                  </a:lnTo>
                  <a:lnTo>
                    <a:pt x="1592922" y="374497"/>
                  </a:lnTo>
                  <a:lnTo>
                    <a:pt x="1587080" y="376643"/>
                  </a:lnTo>
                  <a:lnTo>
                    <a:pt x="1571383" y="376643"/>
                  </a:lnTo>
                  <a:lnTo>
                    <a:pt x="1550797" y="336270"/>
                  </a:lnTo>
                  <a:lnTo>
                    <a:pt x="1551317" y="326529"/>
                  </a:lnTo>
                  <a:lnTo>
                    <a:pt x="1572107" y="296087"/>
                  </a:lnTo>
                  <a:lnTo>
                    <a:pt x="1587017" y="296087"/>
                  </a:lnTo>
                  <a:lnTo>
                    <a:pt x="1592084" y="297865"/>
                  </a:lnTo>
                  <a:lnTo>
                    <a:pt x="1600454" y="304990"/>
                  </a:lnTo>
                  <a:lnTo>
                    <a:pt x="1603375" y="310299"/>
                  </a:lnTo>
                  <a:lnTo>
                    <a:pt x="1605026" y="317360"/>
                  </a:lnTo>
                  <a:lnTo>
                    <a:pt x="1622348" y="314693"/>
                  </a:lnTo>
                  <a:lnTo>
                    <a:pt x="1620316" y="307187"/>
                  </a:lnTo>
                  <a:lnTo>
                    <a:pt x="1617319" y="300583"/>
                  </a:lnTo>
                  <a:lnTo>
                    <a:pt x="1614182" y="296087"/>
                  </a:lnTo>
                  <a:lnTo>
                    <a:pt x="1613344" y="294881"/>
                  </a:lnTo>
                  <a:lnTo>
                    <a:pt x="1580388" y="281432"/>
                  </a:lnTo>
                  <a:lnTo>
                    <a:pt x="1573720" y="281838"/>
                  </a:lnTo>
                  <a:lnTo>
                    <a:pt x="1538122" y="306971"/>
                  </a:lnTo>
                  <a:lnTo>
                    <a:pt x="1532483" y="336765"/>
                  </a:lnTo>
                  <a:lnTo>
                    <a:pt x="1533296" y="349173"/>
                  </a:lnTo>
                  <a:lnTo>
                    <a:pt x="1552676" y="383362"/>
                  </a:lnTo>
                  <a:lnTo>
                    <a:pt x="1580286" y="391287"/>
                  </a:lnTo>
                  <a:lnTo>
                    <a:pt x="1588554" y="390652"/>
                  </a:lnTo>
                  <a:lnTo>
                    <a:pt x="1596148" y="388734"/>
                  </a:lnTo>
                  <a:lnTo>
                    <a:pt x="1603070" y="385533"/>
                  </a:lnTo>
                  <a:lnTo>
                    <a:pt x="1609331" y="381050"/>
                  </a:lnTo>
                  <a:lnTo>
                    <a:pt x="1613522" y="376643"/>
                  </a:lnTo>
                  <a:lnTo>
                    <a:pt x="1614678" y="375437"/>
                  </a:lnTo>
                  <a:lnTo>
                    <a:pt x="1618919" y="368846"/>
                  </a:lnTo>
                  <a:lnTo>
                    <a:pt x="1622031" y="361264"/>
                  </a:lnTo>
                  <a:lnTo>
                    <a:pt x="1624025" y="352691"/>
                  </a:lnTo>
                  <a:close/>
                </a:path>
                <a:path w="2132965" h="391795">
                  <a:moveTo>
                    <a:pt x="1730794" y="388912"/>
                  </a:moveTo>
                  <a:lnTo>
                    <a:pt x="1725142" y="336169"/>
                  </a:lnTo>
                  <a:lnTo>
                    <a:pt x="1725142" y="313207"/>
                  </a:lnTo>
                  <a:lnTo>
                    <a:pt x="1724850" y="307733"/>
                  </a:lnTo>
                  <a:lnTo>
                    <a:pt x="1724253" y="304698"/>
                  </a:lnTo>
                  <a:lnTo>
                    <a:pt x="1723199" y="299808"/>
                  </a:lnTo>
                  <a:lnTo>
                    <a:pt x="1721535" y="296176"/>
                  </a:lnTo>
                  <a:lnTo>
                    <a:pt x="1721358" y="295770"/>
                  </a:lnTo>
                  <a:lnTo>
                    <a:pt x="1716074" y="289369"/>
                  </a:lnTo>
                  <a:lnTo>
                    <a:pt x="1711947" y="286715"/>
                  </a:lnTo>
                  <a:lnTo>
                    <a:pt x="1700733" y="282486"/>
                  </a:lnTo>
                  <a:lnTo>
                    <a:pt x="1693443" y="281432"/>
                  </a:lnTo>
                  <a:lnTo>
                    <a:pt x="1675434" y="281432"/>
                  </a:lnTo>
                  <a:lnTo>
                    <a:pt x="1641259" y="300316"/>
                  </a:lnTo>
                  <a:lnTo>
                    <a:pt x="1637068" y="313804"/>
                  </a:lnTo>
                  <a:lnTo>
                    <a:pt x="1654479" y="316179"/>
                  </a:lnTo>
                  <a:lnTo>
                    <a:pt x="1656397" y="308724"/>
                  </a:lnTo>
                  <a:lnTo>
                    <a:pt x="1659343" y="303517"/>
                  </a:lnTo>
                  <a:lnTo>
                    <a:pt x="1667332" y="297649"/>
                  </a:lnTo>
                  <a:lnTo>
                    <a:pt x="1673517" y="296176"/>
                  </a:lnTo>
                  <a:lnTo>
                    <a:pt x="1690865" y="296176"/>
                  </a:lnTo>
                  <a:lnTo>
                    <a:pt x="1697634" y="298196"/>
                  </a:lnTo>
                  <a:lnTo>
                    <a:pt x="1705546" y="305193"/>
                  </a:lnTo>
                  <a:lnTo>
                    <a:pt x="1707235" y="310299"/>
                  </a:lnTo>
                  <a:lnTo>
                    <a:pt x="1707134" y="322211"/>
                  </a:lnTo>
                  <a:lnTo>
                    <a:pt x="1707134" y="336169"/>
                  </a:lnTo>
                  <a:lnTo>
                    <a:pt x="1707134" y="350545"/>
                  </a:lnTo>
                  <a:lnTo>
                    <a:pt x="1706181" y="356489"/>
                  </a:lnTo>
                  <a:lnTo>
                    <a:pt x="1701761" y="365721"/>
                  </a:lnTo>
                  <a:lnTo>
                    <a:pt x="1697837" y="369836"/>
                  </a:lnTo>
                  <a:lnTo>
                    <a:pt x="1687144" y="375831"/>
                  </a:lnTo>
                  <a:lnTo>
                    <a:pt x="1681035" y="377342"/>
                  </a:lnTo>
                  <a:lnTo>
                    <a:pt x="1667256" y="377342"/>
                  </a:lnTo>
                  <a:lnTo>
                    <a:pt x="1661985" y="375754"/>
                  </a:lnTo>
                  <a:lnTo>
                    <a:pt x="1654797" y="369417"/>
                  </a:lnTo>
                  <a:lnTo>
                    <a:pt x="1653108" y="365721"/>
                  </a:lnTo>
                  <a:lnTo>
                    <a:pt x="1652993" y="357606"/>
                  </a:lnTo>
                  <a:lnTo>
                    <a:pt x="1653819" y="354787"/>
                  </a:lnTo>
                  <a:lnTo>
                    <a:pt x="1678038" y="342900"/>
                  </a:lnTo>
                  <a:lnTo>
                    <a:pt x="1687118" y="341439"/>
                  </a:lnTo>
                  <a:lnTo>
                    <a:pt x="1695005" y="339839"/>
                  </a:lnTo>
                  <a:lnTo>
                    <a:pt x="1701673" y="338086"/>
                  </a:lnTo>
                  <a:lnTo>
                    <a:pt x="1707134" y="336169"/>
                  </a:lnTo>
                  <a:lnTo>
                    <a:pt x="1707134" y="322211"/>
                  </a:lnTo>
                  <a:lnTo>
                    <a:pt x="1701317" y="323938"/>
                  </a:lnTo>
                  <a:lnTo>
                    <a:pt x="1694091" y="325526"/>
                  </a:lnTo>
                  <a:lnTo>
                    <a:pt x="1685442" y="326999"/>
                  </a:lnTo>
                  <a:lnTo>
                    <a:pt x="1675371" y="328345"/>
                  </a:lnTo>
                  <a:lnTo>
                    <a:pt x="1668310" y="329209"/>
                  </a:lnTo>
                  <a:lnTo>
                    <a:pt x="1663026" y="330098"/>
                  </a:lnTo>
                  <a:lnTo>
                    <a:pt x="1633994" y="356057"/>
                  </a:lnTo>
                  <a:lnTo>
                    <a:pt x="1633994" y="369976"/>
                  </a:lnTo>
                  <a:lnTo>
                    <a:pt x="1669923" y="391287"/>
                  </a:lnTo>
                  <a:lnTo>
                    <a:pt x="1676920" y="391287"/>
                  </a:lnTo>
                  <a:lnTo>
                    <a:pt x="1683461" y="390144"/>
                  </a:lnTo>
                  <a:lnTo>
                    <a:pt x="1695665" y="385521"/>
                  </a:lnTo>
                  <a:lnTo>
                    <a:pt x="1702015" y="381558"/>
                  </a:lnTo>
                  <a:lnTo>
                    <a:pt x="1706981" y="377342"/>
                  </a:lnTo>
                  <a:lnTo>
                    <a:pt x="1708619" y="375958"/>
                  </a:lnTo>
                  <a:lnTo>
                    <a:pt x="1709153" y="380898"/>
                  </a:lnTo>
                  <a:lnTo>
                    <a:pt x="1710334" y="385229"/>
                  </a:lnTo>
                  <a:lnTo>
                    <a:pt x="1712188" y="388912"/>
                  </a:lnTo>
                  <a:lnTo>
                    <a:pt x="1730794" y="388912"/>
                  </a:lnTo>
                  <a:close/>
                </a:path>
                <a:path w="2132965" h="391795">
                  <a:moveTo>
                    <a:pt x="1838223" y="388912"/>
                  </a:moveTo>
                  <a:lnTo>
                    <a:pt x="1838134" y="314579"/>
                  </a:lnTo>
                  <a:lnTo>
                    <a:pt x="1833880" y="296875"/>
                  </a:lnTo>
                  <a:lnTo>
                    <a:pt x="1829054" y="290106"/>
                  </a:lnTo>
                  <a:lnTo>
                    <a:pt x="1825078" y="287121"/>
                  </a:lnTo>
                  <a:lnTo>
                    <a:pt x="1814449" y="282575"/>
                  </a:lnTo>
                  <a:lnTo>
                    <a:pt x="1808632" y="281432"/>
                  </a:lnTo>
                  <a:lnTo>
                    <a:pt x="1802295" y="281432"/>
                  </a:lnTo>
                  <a:lnTo>
                    <a:pt x="1791995" y="282524"/>
                  </a:lnTo>
                  <a:lnTo>
                    <a:pt x="1782991" y="285775"/>
                  </a:lnTo>
                  <a:lnTo>
                    <a:pt x="1775269" y="291185"/>
                  </a:lnTo>
                  <a:lnTo>
                    <a:pt x="1768843" y="298754"/>
                  </a:lnTo>
                  <a:lnTo>
                    <a:pt x="1768843" y="283806"/>
                  </a:lnTo>
                  <a:lnTo>
                    <a:pt x="1752803" y="283806"/>
                  </a:lnTo>
                  <a:lnTo>
                    <a:pt x="1752803" y="388912"/>
                  </a:lnTo>
                  <a:lnTo>
                    <a:pt x="1770621" y="388912"/>
                  </a:lnTo>
                  <a:lnTo>
                    <a:pt x="1770621" y="331520"/>
                  </a:lnTo>
                  <a:lnTo>
                    <a:pt x="1771129" y="322237"/>
                  </a:lnTo>
                  <a:lnTo>
                    <a:pt x="1790941" y="296875"/>
                  </a:lnTo>
                  <a:lnTo>
                    <a:pt x="1803285" y="296875"/>
                  </a:lnTo>
                  <a:lnTo>
                    <a:pt x="1820405" y="317728"/>
                  </a:lnTo>
                  <a:lnTo>
                    <a:pt x="1820405" y="388912"/>
                  </a:lnTo>
                  <a:lnTo>
                    <a:pt x="1838223" y="388912"/>
                  </a:lnTo>
                  <a:close/>
                </a:path>
                <a:path w="2132965" h="391795">
                  <a:moveTo>
                    <a:pt x="1950999" y="388912"/>
                  </a:moveTo>
                  <a:lnTo>
                    <a:pt x="1950910" y="314579"/>
                  </a:lnTo>
                  <a:lnTo>
                    <a:pt x="1946656" y="296875"/>
                  </a:lnTo>
                  <a:lnTo>
                    <a:pt x="1941830" y="290106"/>
                  </a:lnTo>
                  <a:lnTo>
                    <a:pt x="1937854" y="287121"/>
                  </a:lnTo>
                  <a:lnTo>
                    <a:pt x="1927225" y="282575"/>
                  </a:lnTo>
                  <a:lnTo>
                    <a:pt x="1921408" y="281432"/>
                  </a:lnTo>
                  <a:lnTo>
                    <a:pt x="1915071" y="281432"/>
                  </a:lnTo>
                  <a:lnTo>
                    <a:pt x="1904771" y="282524"/>
                  </a:lnTo>
                  <a:lnTo>
                    <a:pt x="1895767" y="285775"/>
                  </a:lnTo>
                  <a:lnTo>
                    <a:pt x="1888045" y="291185"/>
                  </a:lnTo>
                  <a:lnTo>
                    <a:pt x="1881619" y="298754"/>
                  </a:lnTo>
                  <a:lnTo>
                    <a:pt x="1881619" y="283806"/>
                  </a:lnTo>
                  <a:lnTo>
                    <a:pt x="1865579" y="283806"/>
                  </a:lnTo>
                  <a:lnTo>
                    <a:pt x="1865579" y="388912"/>
                  </a:lnTo>
                  <a:lnTo>
                    <a:pt x="1883397" y="388912"/>
                  </a:lnTo>
                  <a:lnTo>
                    <a:pt x="1883397" y="331520"/>
                  </a:lnTo>
                  <a:lnTo>
                    <a:pt x="1883905" y="322237"/>
                  </a:lnTo>
                  <a:lnTo>
                    <a:pt x="1903717" y="296875"/>
                  </a:lnTo>
                  <a:lnTo>
                    <a:pt x="1916061" y="296875"/>
                  </a:lnTo>
                  <a:lnTo>
                    <a:pt x="1933181" y="317728"/>
                  </a:lnTo>
                  <a:lnTo>
                    <a:pt x="1933181" y="388912"/>
                  </a:lnTo>
                  <a:lnTo>
                    <a:pt x="1950999" y="388912"/>
                  </a:lnTo>
                  <a:close/>
                </a:path>
                <a:path w="2132965" h="391795">
                  <a:moveTo>
                    <a:pt x="2070201" y="334886"/>
                  </a:moveTo>
                  <a:lnTo>
                    <a:pt x="2069338" y="323049"/>
                  </a:lnTo>
                  <a:lnTo>
                    <a:pt x="2066759" y="312559"/>
                  </a:lnTo>
                  <a:lnTo>
                    <a:pt x="2062454" y="303428"/>
                  </a:lnTo>
                  <a:lnTo>
                    <a:pt x="2056853" y="296176"/>
                  </a:lnTo>
                  <a:lnTo>
                    <a:pt x="2056447" y="295643"/>
                  </a:lnTo>
                  <a:lnTo>
                    <a:pt x="2051862" y="291795"/>
                  </a:lnTo>
                  <a:lnTo>
                    <a:pt x="2051862" y="336359"/>
                  </a:lnTo>
                  <a:lnTo>
                    <a:pt x="2051342" y="345452"/>
                  </a:lnTo>
                  <a:lnTo>
                    <a:pt x="2029853" y="376643"/>
                  </a:lnTo>
                  <a:lnTo>
                    <a:pt x="2012111" y="376643"/>
                  </a:lnTo>
                  <a:lnTo>
                    <a:pt x="1990039" y="336359"/>
                  </a:lnTo>
                  <a:lnTo>
                    <a:pt x="1990585" y="326910"/>
                  </a:lnTo>
                  <a:lnTo>
                    <a:pt x="2012111" y="296176"/>
                  </a:lnTo>
                  <a:lnTo>
                    <a:pt x="2029790" y="296176"/>
                  </a:lnTo>
                  <a:lnTo>
                    <a:pt x="2051837" y="334886"/>
                  </a:lnTo>
                  <a:lnTo>
                    <a:pt x="2051862" y="336359"/>
                  </a:lnTo>
                  <a:lnTo>
                    <a:pt x="2051862" y="291795"/>
                  </a:lnTo>
                  <a:lnTo>
                    <a:pt x="2049068" y="289433"/>
                  </a:lnTo>
                  <a:lnTo>
                    <a:pt x="2040712" y="284988"/>
                  </a:lnTo>
                  <a:lnTo>
                    <a:pt x="2031352" y="282321"/>
                  </a:lnTo>
                  <a:lnTo>
                    <a:pt x="2021014" y="281432"/>
                  </a:lnTo>
                  <a:lnTo>
                    <a:pt x="2011629" y="282168"/>
                  </a:lnTo>
                  <a:lnTo>
                    <a:pt x="1975777" y="310959"/>
                  </a:lnTo>
                  <a:lnTo>
                    <a:pt x="1971725" y="336359"/>
                  </a:lnTo>
                  <a:lnTo>
                    <a:pt x="1972576" y="348907"/>
                  </a:lnTo>
                  <a:lnTo>
                    <a:pt x="1992668" y="383336"/>
                  </a:lnTo>
                  <a:lnTo>
                    <a:pt x="2021014" y="391287"/>
                  </a:lnTo>
                  <a:lnTo>
                    <a:pt x="2027758" y="390893"/>
                  </a:lnTo>
                  <a:lnTo>
                    <a:pt x="2058009" y="376643"/>
                  </a:lnTo>
                  <a:lnTo>
                    <a:pt x="2060067" y="374548"/>
                  </a:lnTo>
                  <a:lnTo>
                    <a:pt x="2064118" y="366801"/>
                  </a:lnTo>
                  <a:lnTo>
                    <a:pt x="2066772" y="360451"/>
                  </a:lnTo>
                  <a:lnTo>
                    <a:pt x="2068677" y="353009"/>
                  </a:lnTo>
                  <a:lnTo>
                    <a:pt x="2069820" y="344500"/>
                  </a:lnTo>
                  <a:lnTo>
                    <a:pt x="2070201" y="334886"/>
                  </a:lnTo>
                  <a:close/>
                </a:path>
                <a:path w="2132965" h="391795">
                  <a:moveTo>
                    <a:pt x="2132609" y="388721"/>
                  </a:moveTo>
                  <a:lnTo>
                    <a:pt x="2130133" y="373672"/>
                  </a:lnTo>
                  <a:lnTo>
                    <a:pt x="2130031" y="372986"/>
                  </a:lnTo>
                  <a:lnTo>
                    <a:pt x="2126805" y="373443"/>
                  </a:lnTo>
                  <a:lnTo>
                    <a:pt x="2124189" y="373672"/>
                  </a:lnTo>
                  <a:lnTo>
                    <a:pt x="2119579" y="373672"/>
                  </a:lnTo>
                  <a:lnTo>
                    <a:pt x="2112124" y="364210"/>
                  </a:lnTo>
                  <a:lnTo>
                    <a:pt x="2112124" y="297662"/>
                  </a:lnTo>
                  <a:lnTo>
                    <a:pt x="2130031" y="297662"/>
                  </a:lnTo>
                  <a:lnTo>
                    <a:pt x="2130031" y="283806"/>
                  </a:lnTo>
                  <a:lnTo>
                    <a:pt x="2112124" y="283806"/>
                  </a:lnTo>
                  <a:lnTo>
                    <a:pt x="2112124" y="247091"/>
                  </a:lnTo>
                  <a:lnTo>
                    <a:pt x="2094407" y="257784"/>
                  </a:lnTo>
                  <a:lnTo>
                    <a:pt x="2094407" y="283806"/>
                  </a:lnTo>
                  <a:lnTo>
                    <a:pt x="2081339" y="283806"/>
                  </a:lnTo>
                  <a:lnTo>
                    <a:pt x="2081339" y="297662"/>
                  </a:lnTo>
                  <a:lnTo>
                    <a:pt x="2094407" y="297662"/>
                  </a:lnTo>
                  <a:lnTo>
                    <a:pt x="2094407" y="368820"/>
                  </a:lnTo>
                  <a:lnTo>
                    <a:pt x="2095131" y="375831"/>
                  </a:lnTo>
                  <a:lnTo>
                    <a:pt x="2098027" y="382498"/>
                  </a:lnTo>
                  <a:lnTo>
                    <a:pt x="2100541" y="385191"/>
                  </a:lnTo>
                  <a:lnTo>
                    <a:pt x="2107666" y="389280"/>
                  </a:lnTo>
                  <a:lnTo>
                    <a:pt x="2112683" y="390309"/>
                  </a:lnTo>
                  <a:lnTo>
                    <a:pt x="2123109" y="390309"/>
                  </a:lnTo>
                  <a:lnTo>
                    <a:pt x="2127593" y="389775"/>
                  </a:lnTo>
                  <a:lnTo>
                    <a:pt x="2132609" y="388721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/>
          <p:nvPr/>
        </p:nvSpPr>
        <p:spPr>
          <a:xfrm>
            <a:off x="11581269" y="6543592"/>
            <a:ext cx="49530" cy="87630"/>
          </a:xfrm>
          <a:custGeom>
            <a:avLst/>
            <a:gdLst/>
            <a:ahLst/>
            <a:cxnLst/>
            <a:rect l="l" t="t" r="r" b="b"/>
            <a:pathLst>
              <a:path w="49529" h="87629">
                <a:moveTo>
                  <a:pt x="44780" y="0"/>
                </a:moveTo>
                <a:lnTo>
                  <a:pt x="6489" y="0"/>
                </a:lnTo>
                <a:lnTo>
                  <a:pt x="6489" y="44907"/>
                </a:lnTo>
                <a:lnTo>
                  <a:pt x="8254" y="44081"/>
                </a:lnTo>
                <a:lnTo>
                  <a:pt x="11595" y="43662"/>
                </a:lnTo>
                <a:lnTo>
                  <a:pt x="22224" y="43662"/>
                </a:lnTo>
                <a:lnTo>
                  <a:pt x="27000" y="45199"/>
                </a:lnTo>
                <a:lnTo>
                  <a:pt x="34658" y="51333"/>
                </a:lnTo>
                <a:lnTo>
                  <a:pt x="36563" y="55156"/>
                </a:lnTo>
                <a:lnTo>
                  <a:pt x="36563" y="64134"/>
                </a:lnTo>
                <a:lnTo>
                  <a:pt x="34810" y="67843"/>
                </a:lnTo>
                <a:lnTo>
                  <a:pt x="27762" y="73901"/>
                </a:lnTo>
                <a:lnTo>
                  <a:pt x="23418" y="75412"/>
                </a:lnTo>
                <a:lnTo>
                  <a:pt x="12293" y="75412"/>
                </a:lnTo>
                <a:lnTo>
                  <a:pt x="6222" y="73393"/>
                </a:lnTo>
                <a:lnTo>
                  <a:pt x="0" y="69354"/>
                </a:lnTo>
                <a:lnTo>
                  <a:pt x="0" y="82080"/>
                </a:lnTo>
                <a:lnTo>
                  <a:pt x="6591" y="85458"/>
                </a:lnTo>
                <a:lnTo>
                  <a:pt x="13385" y="87147"/>
                </a:lnTo>
                <a:lnTo>
                  <a:pt x="28867" y="87147"/>
                </a:lnTo>
                <a:lnTo>
                  <a:pt x="35775" y="84607"/>
                </a:lnTo>
                <a:lnTo>
                  <a:pt x="46443" y="74434"/>
                </a:lnTo>
                <a:lnTo>
                  <a:pt x="49110" y="67843"/>
                </a:lnTo>
                <a:lnTo>
                  <a:pt x="49110" y="51866"/>
                </a:lnTo>
                <a:lnTo>
                  <a:pt x="46405" y="45389"/>
                </a:lnTo>
                <a:lnTo>
                  <a:pt x="35623" y="35217"/>
                </a:lnTo>
                <a:lnTo>
                  <a:pt x="28740" y="32677"/>
                </a:lnTo>
                <a:lnTo>
                  <a:pt x="17729" y="32791"/>
                </a:lnTo>
                <a:lnTo>
                  <a:pt x="17729" y="10998"/>
                </a:lnTo>
                <a:lnTo>
                  <a:pt x="44780" y="10998"/>
                </a:lnTo>
                <a:lnTo>
                  <a:pt x="4478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10884" y="0"/>
            <a:ext cx="5881370" cy="6858000"/>
            <a:chOff x="6310884" y="0"/>
            <a:chExt cx="5881370" cy="6858000"/>
          </a:xfrm>
        </p:grpSpPr>
        <p:sp>
          <p:nvSpPr>
            <p:cNvPr id="3" name="object 3"/>
            <p:cNvSpPr/>
            <p:nvPr/>
          </p:nvSpPr>
          <p:spPr>
            <a:xfrm>
              <a:off x="11580745" y="6542481"/>
              <a:ext cx="53340" cy="88900"/>
            </a:xfrm>
            <a:custGeom>
              <a:avLst/>
              <a:gdLst/>
              <a:ahLst/>
              <a:cxnLst/>
              <a:rect l="l" t="t" r="r" b="b"/>
              <a:pathLst>
                <a:path w="53340" h="88900">
                  <a:moveTo>
                    <a:pt x="34306" y="0"/>
                  </a:moveTo>
                  <a:lnTo>
                    <a:pt x="6341" y="29921"/>
                  </a:lnTo>
                  <a:lnTo>
                    <a:pt x="0" y="66954"/>
                  </a:lnTo>
                  <a:lnTo>
                    <a:pt x="2404" y="74129"/>
                  </a:lnTo>
                  <a:lnTo>
                    <a:pt x="12411" y="85534"/>
                  </a:lnTo>
                  <a:lnTo>
                    <a:pt x="18977" y="88379"/>
                  </a:lnTo>
                  <a:lnTo>
                    <a:pt x="34331" y="88379"/>
                  </a:lnTo>
                  <a:lnTo>
                    <a:pt x="40491" y="85864"/>
                  </a:lnTo>
                  <a:lnTo>
                    <a:pt x="49410" y="77012"/>
                  </a:lnTo>
                  <a:lnTo>
                    <a:pt x="22863" y="77012"/>
                  </a:lnTo>
                  <a:lnTo>
                    <a:pt x="19244" y="75450"/>
                  </a:lnTo>
                  <a:lnTo>
                    <a:pt x="13605" y="69189"/>
                  </a:lnTo>
                  <a:lnTo>
                    <a:pt x="12195" y="65201"/>
                  </a:lnTo>
                  <a:lnTo>
                    <a:pt x="12195" y="57950"/>
                  </a:lnTo>
                  <a:lnTo>
                    <a:pt x="23663" y="48920"/>
                  </a:lnTo>
                  <a:lnTo>
                    <a:pt x="50167" y="48920"/>
                  </a:lnTo>
                  <a:lnTo>
                    <a:pt x="42597" y="41071"/>
                  </a:lnTo>
                  <a:lnTo>
                    <a:pt x="15345" y="41071"/>
                  </a:lnTo>
                  <a:lnTo>
                    <a:pt x="17694" y="34264"/>
                  </a:lnTo>
                  <a:lnTo>
                    <a:pt x="21034" y="28346"/>
                  </a:lnTo>
                  <a:lnTo>
                    <a:pt x="29734" y="18275"/>
                  </a:lnTo>
                  <a:lnTo>
                    <a:pt x="35195" y="13639"/>
                  </a:lnTo>
                  <a:lnTo>
                    <a:pt x="41786" y="9385"/>
                  </a:lnTo>
                  <a:lnTo>
                    <a:pt x="34306" y="0"/>
                  </a:lnTo>
                  <a:close/>
                </a:path>
                <a:path w="53340" h="88900">
                  <a:moveTo>
                    <a:pt x="50167" y="48920"/>
                  </a:moveTo>
                  <a:lnTo>
                    <a:pt x="30458" y="48920"/>
                  </a:lnTo>
                  <a:lnTo>
                    <a:pt x="34077" y="50203"/>
                  </a:lnTo>
                  <a:lnTo>
                    <a:pt x="39551" y="55346"/>
                  </a:lnTo>
                  <a:lnTo>
                    <a:pt x="40923" y="58712"/>
                  </a:lnTo>
                  <a:lnTo>
                    <a:pt x="40923" y="66954"/>
                  </a:lnTo>
                  <a:lnTo>
                    <a:pt x="39627" y="70332"/>
                  </a:lnTo>
                  <a:lnTo>
                    <a:pt x="34484" y="75679"/>
                  </a:lnTo>
                  <a:lnTo>
                    <a:pt x="31220" y="77012"/>
                  </a:lnTo>
                  <a:lnTo>
                    <a:pt x="49410" y="77012"/>
                  </a:lnTo>
                  <a:lnTo>
                    <a:pt x="50613" y="75819"/>
                  </a:lnTo>
                  <a:lnTo>
                    <a:pt x="53153" y="69710"/>
                  </a:lnTo>
                  <a:lnTo>
                    <a:pt x="53092" y="55346"/>
                  </a:lnTo>
                  <a:lnTo>
                    <a:pt x="50816" y="49593"/>
                  </a:lnTo>
                  <a:lnTo>
                    <a:pt x="50167" y="48920"/>
                  </a:lnTo>
                  <a:close/>
                </a:path>
                <a:path w="53340" h="88900">
                  <a:moveTo>
                    <a:pt x="35792" y="37553"/>
                  </a:moveTo>
                  <a:lnTo>
                    <a:pt x="24463" y="37553"/>
                  </a:lnTo>
                  <a:lnTo>
                    <a:pt x="19917" y="38722"/>
                  </a:lnTo>
                  <a:lnTo>
                    <a:pt x="15345" y="41071"/>
                  </a:lnTo>
                  <a:lnTo>
                    <a:pt x="42597" y="41071"/>
                  </a:lnTo>
                  <a:lnTo>
                    <a:pt x="41520" y="39954"/>
                  </a:lnTo>
                  <a:lnTo>
                    <a:pt x="35792" y="37553"/>
                  </a:lnTo>
                  <a:close/>
                </a:path>
              </a:pathLst>
            </a:custGeom>
            <a:solidFill>
              <a:srgbClr val="A6A6A6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310884" y="0"/>
              <a:ext cx="5881116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9477" y="402005"/>
            <a:ext cx="42957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Med Card For </a:t>
            </a:r>
            <a:r>
              <a:rPr dirty="0" sz="2800" spc="-25"/>
              <a:t>CDL</a:t>
            </a:r>
            <a:r>
              <a:rPr dirty="0" sz="2800" spc="-350"/>
              <a:t> </a:t>
            </a:r>
            <a:r>
              <a:rPr dirty="0" sz="2800" spc="-15"/>
              <a:t>Holders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449237" y="1021511"/>
            <a:ext cx="5725795" cy="5517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600" spc="15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commercial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drivers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vehicles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interstate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commerce 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1600" spc="90">
                <a:solidFill>
                  <a:srgbClr val="FFFFFF"/>
                </a:solidFill>
                <a:latin typeface="Trebuchet MS"/>
                <a:cs typeface="Trebuchet MS"/>
              </a:rPr>
              <a:t>maximum 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gross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vehicle 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weight rating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over  </a:t>
            </a:r>
            <a:r>
              <a:rPr dirty="0" sz="1600" spc="70">
                <a:solidFill>
                  <a:srgbClr val="FFFFFF"/>
                </a:solidFill>
                <a:latin typeface="Trebuchet MS"/>
                <a:cs typeface="Trebuchet MS"/>
              </a:rPr>
              <a:t>10,000 </a:t>
            </a: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pounds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(4,536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kilograms) 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required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obtain  </a:t>
            </a:r>
            <a:r>
              <a:rPr dirty="0" sz="1600" spc="8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maintain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valid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Medical 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Examiner's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Certificate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(ME 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Certificate)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Commercial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drivers </a:t>
            </a:r>
            <a:r>
              <a:rPr dirty="0" sz="1600" spc="80">
                <a:solidFill>
                  <a:srgbClr val="FFFFFF"/>
                </a:solidFill>
                <a:latin typeface="Trebuchet MS"/>
                <a:cs typeface="Trebuchet MS"/>
              </a:rPr>
              <a:t>who 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drive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vehicles  requiring</a:t>
            </a:r>
            <a:r>
              <a:rPr dirty="0" sz="16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CDL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have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two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 additional</a:t>
            </a:r>
            <a:r>
              <a:rPr dirty="0" sz="1600" spc="-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requirements.</a:t>
            </a:r>
            <a:r>
              <a:rPr dirty="0" sz="1600" spc="-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35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16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or 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before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January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30,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rebuchet MS"/>
                <a:cs typeface="Trebuchet MS"/>
              </a:rPr>
              <a:t>2014,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CDL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holders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rebuchet MS"/>
                <a:cs typeface="Trebuchet MS"/>
              </a:rPr>
              <a:t>must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declare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their State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Driver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Licensing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Agency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(SDLA)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that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they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only 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operate </a:t>
            </a:r>
            <a:r>
              <a:rPr dirty="0" sz="1600" spc="70">
                <a:solidFill>
                  <a:srgbClr val="FFFFFF"/>
                </a:solidFill>
                <a:latin typeface="Trebuchet MS"/>
                <a:cs typeface="Trebuchet MS"/>
              </a:rPr>
              <a:t>or 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expect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to operate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commercially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600" spc="17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600" spc="170">
                <a:solidFill>
                  <a:srgbClr val="FFFFFF"/>
                </a:solidFill>
                <a:latin typeface="Trebuchet MS"/>
                <a:cs typeface="Trebuchet MS"/>
              </a:rPr>
              <a:t>4  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possible 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categories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with 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their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CDL. This </a:t>
            </a:r>
            <a:r>
              <a:rPr dirty="0" sz="1600" spc="70">
                <a:solidFill>
                  <a:srgbClr val="FFFFFF"/>
                </a:solidFill>
                <a:latin typeface="Trebuchet MS"/>
                <a:cs typeface="Trebuchet MS"/>
              </a:rPr>
              <a:t>process is 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called 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self-certification.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For </a:t>
            </a:r>
            <a:r>
              <a:rPr dirty="0" sz="1600" spc="70">
                <a:solidFill>
                  <a:srgbClr val="FFFFFF"/>
                </a:solidFill>
                <a:latin typeface="Trebuchet MS"/>
                <a:cs typeface="Trebuchet MS"/>
              </a:rPr>
              <a:t>more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information </a:t>
            </a: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self- 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certification 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categories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see 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FMCSA</a:t>
            </a:r>
            <a:r>
              <a:rPr dirty="0" sz="1600" spc="-25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website.</a:t>
            </a:r>
            <a:endParaRPr sz="1600">
              <a:latin typeface="Trebuchet MS"/>
              <a:cs typeface="Trebuchet MS"/>
            </a:endParaRPr>
          </a:p>
          <a:p>
            <a:pPr marL="241300" marR="17145" indent="-22923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CDL</a:t>
            </a:r>
            <a:r>
              <a:rPr dirty="0" sz="1600" spc="-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holders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rebuchet MS"/>
                <a:cs typeface="Trebuchet MS"/>
              </a:rPr>
              <a:t>must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provide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their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SDLA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copy</a:t>
            </a:r>
            <a:r>
              <a:rPr dirty="0" sz="16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5">
                <a:solidFill>
                  <a:srgbClr val="FFFFFF"/>
                </a:solidFill>
                <a:latin typeface="Trebuchet MS"/>
                <a:cs typeface="Trebuchet MS"/>
              </a:rPr>
              <a:t>their  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ME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Certificate.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This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information </a:t>
            </a:r>
            <a:r>
              <a:rPr dirty="0" sz="1600" spc="70">
                <a:solidFill>
                  <a:srgbClr val="FFFFFF"/>
                </a:solidFill>
                <a:latin typeface="Trebuchet MS"/>
                <a:cs typeface="Trebuchet MS"/>
              </a:rPr>
              <a:t>is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only </a:t>
            </a:r>
            <a:r>
              <a:rPr dirty="0" sz="1600" spc="70">
                <a:solidFill>
                  <a:srgbClr val="FFFFFF"/>
                </a:solidFill>
                <a:latin typeface="Trebuchet MS"/>
                <a:cs typeface="Trebuchet MS"/>
              </a:rPr>
              <a:t>being added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State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driving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records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CDL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holders. </a:t>
            </a:r>
            <a:r>
              <a:rPr dirty="0" sz="1600" spc="105">
                <a:solidFill>
                  <a:srgbClr val="FFFFFF"/>
                </a:solidFill>
                <a:latin typeface="Trebuchet MS"/>
                <a:cs typeface="Trebuchet MS"/>
              </a:rPr>
              <a:t>CDL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holders,  </a:t>
            </a:r>
            <a:r>
              <a:rPr dirty="0" sz="1600" spc="80">
                <a:solidFill>
                  <a:srgbClr val="FFFFFF"/>
                </a:solidFill>
                <a:latin typeface="Trebuchet MS"/>
                <a:cs typeface="Trebuchet MS"/>
              </a:rPr>
              <a:t>who 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dirty="0" sz="1600" spc="70">
                <a:solidFill>
                  <a:srgbClr val="FFFFFF"/>
                </a:solidFill>
                <a:latin typeface="Trebuchet MS"/>
                <a:cs typeface="Trebuchet MS"/>
              </a:rPr>
              <a:t>found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driving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in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category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other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than </a:t>
            </a:r>
            <a:r>
              <a:rPr dirty="0" sz="1600" spc="80">
                <a:solidFill>
                  <a:srgbClr val="FFFFFF"/>
                </a:solidFill>
                <a:latin typeface="Trebuchet MS"/>
                <a:cs typeface="Trebuchet MS"/>
              </a:rPr>
              <a:t>one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which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they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self-certified, 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are </a:t>
            </a:r>
            <a:r>
              <a:rPr dirty="0" sz="1600" spc="15">
                <a:solidFill>
                  <a:srgbClr val="FFFFFF"/>
                </a:solidFill>
                <a:latin typeface="Trebuchet MS"/>
                <a:cs typeface="Trebuchet MS"/>
              </a:rPr>
              <a:t>subject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dirty="0" sz="1600" spc="85">
                <a:solidFill>
                  <a:srgbClr val="FFFFFF"/>
                </a:solidFill>
                <a:latin typeface="Trebuchet MS"/>
                <a:cs typeface="Trebuchet MS"/>
              </a:rPr>
              <a:t>suspension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or 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revocation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their 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commercial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driving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privileges. </a:t>
            </a:r>
            <a:r>
              <a:rPr dirty="0" sz="1600" spc="114">
                <a:solidFill>
                  <a:srgbClr val="FFFFFF"/>
                </a:solidFill>
                <a:latin typeface="Trebuchet MS"/>
                <a:cs typeface="Trebuchet MS"/>
              </a:rPr>
              <a:t>CDL  </a:t>
            </a:r>
            <a:r>
              <a:rPr dirty="0" sz="1600" spc="15">
                <a:solidFill>
                  <a:srgbClr val="FFFFFF"/>
                </a:solidFill>
                <a:latin typeface="Trebuchet MS"/>
                <a:cs typeface="Trebuchet MS"/>
              </a:rPr>
              <a:t>drivers, </a:t>
            </a:r>
            <a:r>
              <a:rPr dirty="0" sz="1600" spc="80">
                <a:solidFill>
                  <a:srgbClr val="FFFFFF"/>
                </a:solidFill>
                <a:latin typeface="Trebuchet MS"/>
                <a:cs typeface="Trebuchet MS"/>
              </a:rPr>
              <a:t>who </a:t>
            </a:r>
            <a:r>
              <a:rPr dirty="0" sz="1600" spc="100">
                <a:solidFill>
                  <a:srgbClr val="FFFFFF"/>
                </a:solidFill>
                <a:latin typeface="Trebuchet MS"/>
                <a:cs typeface="Trebuchet MS"/>
              </a:rPr>
              <a:t>do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not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update </a:t>
            </a:r>
            <a:r>
              <a:rPr dirty="0" sz="1600" spc="35">
                <a:solidFill>
                  <a:srgbClr val="FFFFFF"/>
                </a:solidFill>
                <a:latin typeface="Trebuchet MS"/>
                <a:cs typeface="Trebuchet MS"/>
              </a:rPr>
              <a:t>the expiration 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date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dirty="0" sz="1600" spc="25">
                <a:solidFill>
                  <a:srgbClr val="FFFFFF"/>
                </a:solidFill>
                <a:latin typeface="Trebuchet MS"/>
                <a:cs typeface="Trebuchet MS"/>
              </a:rPr>
              <a:t>their  </a:t>
            </a:r>
            <a:r>
              <a:rPr dirty="0" sz="1600" spc="110">
                <a:solidFill>
                  <a:srgbClr val="FFFFFF"/>
                </a:solidFill>
                <a:latin typeface="Trebuchet MS"/>
                <a:cs typeface="Trebuchet MS"/>
              </a:rPr>
              <a:t>ME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Certificate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with their State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have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their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commercial  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driving 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privileges </a:t>
            </a:r>
            <a:r>
              <a:rPr dirty="0" sz="1600" spc="65">
                <a:solidFill>
                  <a:srgbClr val="FFFFFF"/>
                </a:solidFill>
                <a:latin typeface="Trebuchet MS"/>
                <a:cs typeface="Trebuchet MS"/>
              </a:rPr>
              <a:t>downgraded </a:t>
            </a:r>
            <a:r>
              <a:rPr dirty="0" sz="1600" spc="85">
                <a:solidFill>
                  <a:srgbClr val="FFFFFF"/>
                </a:solidFill>
                <a:latin typeface="Trebuchet MS"/>
                <a:cs typeface="Trebuchet MS"/>
              </a:rPr>
              <a:t>and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will </a:t>
            </a:r>
            <a:r>
              <a:rPr dirty="0" sz="1600" spc="55">
                <a:solidFill>
                  <a:srgbClr val="FFFFFF"/>
                </a:solidFill>
                <a:latin typeface="Trebuchet MS"/>
                <a:cs typeface="Trebuchet MS"/>
              </a:rPr>
              <a:t>not </a:t>
            </a:r>
            <a:r>
              <a:rPr dirty="0" sz="1600" spc="50">
                <a:solidFill>
                  <a:srgbClr val="FFFFFF"/>
                </a:solidFill>
                <a:latin typeface="Trebuchet MS"/>
                <a:cs typeface="Trebuchet MS"/>
              </a:rPr>
              <a:t>be 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eligible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to  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drive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600" spc="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30">
                <a:solidFill>
                  <a:srgbClr val="FFFFFF"/>
                </a:solidFill>
                <a:latin typeface="Trebuchet MS"/>
                <a:cs typeface="Trebuchet MS"/>
              </a:rPr>
              <a:t>commercial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motor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10">
                <a:solidFill>
                  <a:srgbClr val="FFFFFF"/>
                </a:solidFill>
                <a:latin typeface="Trebuchet MS"/>
                <a:cs typeface="Trebuchet MS"/>
              </a:rPr>
              <a:t>vehicle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Trebuchet MS"/>
                <a:cs typeface="Trebuchet MS"/>
              </a:rPr>
              <a:t>that</a:t>
            </a:r>
            <a:r>
              <a:rPr dirty="0" sz="16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requires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600" spc="2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Trebuchet MS"/>
                <a:cs typeface="Trebuchet MS"/>
              </a:rPr>
              <a:t>CDL.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06850">
              <a:lnSpc>
                <a:spcPct val="100000"/>
              </a:lnSpc>
              <a:spcBef>
                <a:spcPts val="100"/>
              </a:spcBef>
            </a:pPr>
            <a:r>
              <a:rPr dirty="0" spc="-150"/>
              <a:t>You </a:t>
            </a:r>
            <a:r>
              <a:rPr dirty="0" spc="-10"/>
              <a:t>got</a:t>
            </a:r>
            <a:r>
              <a:rPr dirty="0" spc="25"/>
              <a:t> </a:t>
            </a:r>
            <a:r>
              <a:rPr dirty="0" spc="-15"/>
              <a:t>this…</a:t>
            </a:r>
          </a:p>
        </p:txBody>
      </p:sp>
      <p:sp>
        <p:nvSpPr>
          <p:cNvPr id="3" name="object 3"/>
          <p:cNvSpPr/>
          <p:nvPr/>
        </p:nvSpPr>
        <p:spPr>
          <a:xfrm>
            <a:off x="553212" y="1735835"/>
            <a:ext cx="5091684" cy="3633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23088" y="2437472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117" y="0"/>
                </a:moveTo>
                <a:lnTo>
                  <a:pt x="15989" y="0"/>
                </a:lnTo>
                <a:lnTo>
                  <a:pt x="10807" y="2146"/>
                </a:lnTo>
                <a:lnTo>
                  <a:pt x="2159" y="10731"/>
                </a:lnTo>
                <a:lnTo>
                  <a:pt x="0" y="15925"/>
                </a:lnTo>
                <a:lnTo>
                  <a:pt x="0" y="28117"/>
                </a:lnTo>
                <a:lnTo>
                  <a:pt x="2159" y="33324"/>
                </a:lnTo>
                <a:lnTo>
                  <a:pt x="10807" y="41973"/>
                </a:lnTo>
                <a:lnTo>
                  <a:pt x="15989" y="44132"/>
                </a:lnTo>
                <a:lnTo>
                  <a:pt x="28117" y="44132"/>
                </a:lnTo>
                <a:lnTo>
                  <a:pt x="33324" y="41973"/>
                </a:lnTo>
                <a:lnTo>
                  <a:pt x="41973" y="33324"/>
                </a:lnTo>
                <a:lnTo>
                  <a:pt x="44145" y="28117"/>
                </a:lnTo>
                <a:lnTo>
                  <a:pt x="44145" y="15925"/>
                </a:lnTo>
                <a:lnTo>
                  <a:pt x="41973" y="10731"/>
                </a:lnTo>
                <a:lnTo>
                  <a:pt x="33324" y="214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6442202" y="2398801"/>
            <a:ext cx="5165090" cy="1231265"/>
            <a:chOff x="6442202" y="2398801"/>
            <a:chExt cx="5165090" cy="1231265"/>
          </a:xfrm>
        </p:grpSpPr>
        <p:sp>
          <p:nvSpPr>
            <p:cNvPr id="6" name="object 6"/>
            <p:cNvSpPr/>
            <p:nvPr/>
          </p:nvSpPr>
          <p:spPr>
            <a:xfrm>
              <a:off x="7167170" y="2400376"/>
              <a:ext cx="710565" cy="123189"/>
            </a:xfrm>
            <a:custGeom>
              <a:avLst/>
              <a:gdLst/>
              <a:ahLst/>
              <a:cxnLst/>
              <a:rect l="l" t="t" r="r" b="b"/>
              <a:pathLst>
                <a:path w="710565" h="123189">
                  <a:moveTo>
                    <a:pt x="11822" y="7835"/>
                  </a:moveTo>
                  <a:lnTo>
                    <a:pt x="6767" y="7835"/>
                  </a:lnTo>
                  <a:lnTo>
                    <a:pt x="4621" y="8775"/>
                  </a:lnTo>
                  <a:lnTo>
                    <a:pt x="900" y="12547"/>
                  </a:lnTo>
                  <a:lnTo>
                    <a:pt x="49" y="14541"/>
                  </a:lnTo>
                  <a:lnTo>
                    <a:pt x="0" y="19710"/>
                  </a:lnTo>
                  <a:lnTo>
                    <a:pt x="900" y="21844"/>
                  </a:lnTo>
                  <a:lnTo>
                    <a:pt x="4650" y="25628"/>
                  </a:lnTo>
                  <a:lnTo>
                    <a:pt x="6767" y="26555"/>
                  </a:lnTo>
                  <a:lnTo>
                    <a:pt x="11822" y="26555"/>
                  </a:lnTo>
                  <a:lnTo>
                    <a:pt x="14070" y="25615"/>
                  </a:lnTo>
                  <a:lnTo>
                    <a:pt x="17765" y="21907"/>
                  </a:lnTo>
                  <a:lnTo>
                    <a:pt x="18693" y="19710"/>
                  </a:lnTo>
                  <a:lnTo>
                    <a:pt x="18693" y="14541"/>
                  </a:lnTo>
                  <a:lnTo>
                    <a:pt x="17765" y="12331"/>
                  </a:lnTo>
                  <a:lnTo>
                    <a:pt x="14057" y="8737"/>
                  </a:lnTo>
                  <a:lnTo>
                    <a:pt x="11822" y="7835"/>
                  </a:lnTo>
                  <a:close/>
                </a:path>
                <a:path w="710565" h="123189">
                  <a:moveTo>
                    <a:pt x="17219" y="41529"/>
                  </a:moveTo>
                  <a:lnTo>
                    <a:pt x="1370" y="41529"/>
                  </a:lnTo>
                  <a:lnTo>
                    <a:pt x="1370" y="121627"/>
                  </a:lnTo>
                  <a:lnTo>
                    <a:pt x="17219" y="121627"/>
                  </a:lnTo>
                  <a:lnTo>
                    <a:pt x="17219" y="41529"/>
                  </a:lnTo>
                  <a:close/>
                </a:path>
                <a:path w="710565" h="123189">
                  <a:moveTo>
                    <a:pt x="56488" y="41529"/>
                  </a:moveTo>
                  <a:lnTo>
                    <a:pt x="40295" y="41529"/>
                  </a:lnTo>
                  <a:lnTo>
                    <a:pt x="40295" y="121627"/>
                  </a:lnTo>
                  <a:lnTo>
                    <a:pt x="56488" y="121627"/>
                  </a:lnTo>
                  <a:lnTo>
                    <a:pt x="56488" y="64427"/>
                  </a:lnTo>
                  <a:lnTo>
                    <a:pt x="61720" y="56934"/>
                  </a:lnTo>
                  <a:lnTo>
                    <a:pt x="68070" y="53200"/>
                  </a:lnTo>
                  <a:lnTo>
                    <a:pt x="103704" y="53200"/>
                  </a:lnTo>
                  <a:lnTo>
                    <a:pt x="102965" y="51714"/>
                  </a:lnTo>
                  <a:lnTo>
                    <a:pt x="56488" y="51714"/>
                  </a:lnTo>
                  <a:lnTo>
                    <a:pt x="56488" y="41529"/>
                  </a:lnTo>
                  <a:close/>
                </a:path>
                <a:path w="710565" h="123189">
                  <a:moveTo>
                    <a:pt x="103704" y="53200"/>
                  </a:moveTo>
                  <a:lnTo>
                    <a:pt x="81418" y="53200"/>
                  </a:lnTo>
                  <a:lnTo>
                    <a:pt x="85596" y="54952"/>
                  </a:lnTo>
                  <a:lnTo>
                    <a:pt x="90587" y="61976"/>
                  </a:lnTo>
                  <a:lnTo>
                    <a:pt x="91845" y="67818"/>
                  </a:lnTo>
                  <a:lnTo>
                    <a:pt x="91845" y="121627"/>
                  </a:lnTo>
                  <a:lnTo>
                    <a:pt x="107681" y="121627"/>
                  </a:lnTo>
                  <a:lnTo>
                    <a:pt x="107681" y="66078"/>
                  </a:lnTo>
                  <a:lnTo>
                    <a:pt x="106564" y="58953"/>
                  </a:lnTo>
                  <a:lnTo>
                    <a:pt x="103704" y="53200"/>
                  </a:lnTo>
                  <a:close/>
                </a:path>
                <a:path w="710565" h="123189">
                  <a:moveTo>
                    <a:pt x="85596" y="39966"/>
                  </a:moveTo>
                  <a:lnTo>
                    <a:pt x="80605" y="39966"/>
                  </a:lnTo>
                  <a:lnTo>
                    <a:pt x="74040" y="40700"/>
                  </a:lnTo>
                  <a:lnTo>
                    <a:pt x="67832" y="42902"/>
                  </a:lnTo>
                  <a:lnTo>
                    <a:pt x="61981" y="46573"/>
                  </a:lnTo>
                  <a:lnTo>
                    <a:pt x="56488" y="51714"/>
                  </a:lnTo>
                  <a:lnTo>
                    <a:pt x="102965" y="51714"/>
                  </a:lnTo>
                  <a:lnTo>
                    <a:pt x="102093" y="49961"/>
                  </a:lnTo>
                  <a:lnTo>
                    <a:pt x="98830" y="46418"/>
                  </a:lnTo>
                  <a:lnTo>
                    <a:pt x="90244" y="41249"/>
                  </a:lnTo>
                  <a:lnTo>
                    <a:pt x="85596" y="39966"/>
                  </a:lnTo>
                  <a:close/>
                </a:path>
                <a:path w="710565" h="123189">
                  <a:moveTo>
                    <a:pt x="149109" y="55803"/>
                  </a:moveTo>
                  <a:lnTo>
                    <a:pt x="133259" y="55803"/>
                  </a:lnTo>
                  <a:lnTo>
                    <a:pt x="133259" y="98590"/>
                  </a:lnTo>
                  <a:lnTo>
                    <a:pt x="140486" y="116662"/>
                  </a:lnTo>
                  <a:lnTo>
                    <a:pt x="145299" y="120904"/>
                  </a:lnTo>
                  <a:lnTo>
                    <a:pt x="151344" y="123024"/>
                  </a:lnTo>
                  <a:lnTo>
                    <a:pt x="165797" y="123024"/>
                  </a:lnTo>
                  <a:lnTo>
                    <a:pt x="172439" y="121310"/>
                  </a:lnTo>
                  <a:lnTo>
                    <a:pt x="178535" y="117881"/>
                  </a:lnTo>
                  <a:lnTo>
                    <a:pt x="178535" y="108737"/>
                  </a:lnTo>
                  <a:lnTo>
                    <a:pt x="152906" y="108737"/>
                  </a:lnTo>
                  <a:lnTo>
                    <a:pt x="149109" y="104165"/>
                  </a:lnTo>
                  <a:lnTo>
                    <a:pt x="149109" y="55803"/>
                  </a:lnTo>
                  <a:close/>
                </a:path>
                <a:path w="710565" h="123189">
                  <a:moveTo>
                    <a:pt x="178535" y="103085"/>
                  </a:moveTo>
                  <a:lnTo>
                    <a:pt x="172210" y="106857"/>
                  </a:lnTo>
                  <a:lnTo>
                    <a:pt x="166203" y="108737"/>
                  </a:lnTo>
                  <a:lnTo>
                    <a:pt x="178535" y="108737"/>
                  </a:lnTo>
                  <a:lnTo>
                    <a:pt x="178535" y="103085"/>
                  </a:lnTo>
                  <a:close/>
                </a:path>
                <a:path w="710565" h="123189">
                  <a:moveTo>
                    <a:pt x="149109" y="24993"/>
                  </a:moveTo>
                  <a:lnTo>
                    <a:pt x="119327" y="54241"/>
                  </a:lnTo>
                  <a:lnTo>
                    <a:pt x="119327" y="55803"/>
                  </a:lnTo>
                  <a:lnTo>
                    <a:pt x="174445" y="55803"/>
                  </a:lnTo>
                  <a:lnTo>
                    <a:pt x="174445" y="41529"/>
                  </a:lnTo>
                  <a:lnTo>
                    <a:pt x="149109" y="41529"/>
                  </a:lnTo>
                  <a:lnTo>
                    <a:pt x="149109" y="24993"/>
                  </a:lnTo>
                  <a:close/>
                </a:path>
                <a:path w="710565" h="123189">
                  <a:moveTo>
                    <a:pt x="223340" y="39966"/>
                  </a:moveTo>
                  <a:lnTo>
                    <a:pt x="188669" y="64569"/>
                  </a:lnTo>
                  <a:lnTo>
                    <a:pt x="186079" y="89268"/>
                  </a:lnTo>
                  <a:lnTo>
                    <a:pt x="187717" y="96418"/>
                  </a:lnTo>
                  <a:lnTo>
                    <a:pt x="194283" y="108788"/>
                  </a:lnTo>
                  <a:lnTo>
                    <a:pt x="198652" y="113703"/>
                  </a:lnTo>
                  <a:lnTo>
                    <a:pt x="209561" y="121018"/>
                  </a:lnTo>
                  <a:lnTo>
                    <a:pt x="216698" y="122847"/>
                  </a:lnTo>
                  <a:lnTo>
                    <a:pt x="231964" y="122847"/>
                  </a:lnTo>
                  <a:lnTo>
                    <a:pt x="237577" y="122148"/>
                  </a:lnTo>
                  <a:lnTo>
                    <a:pt x="247153" y="119367"/>
                  </a:lnTo>
                  <a:lnTo>
                    <a:pt x="251992" y="117043"/>
                  </a:lnTo>
                  <a:lnTo>
                    <a:pt x="256868" y="113792"/>
                  </a:lnTo>
                  <a:lnTo>
                    <a:pt x="256868" y="108051"/>
                  </a:lnTo>
                  <a:lnTo>
                    <a:pt x="220470" y="108051"/>
                  </a:lnTo>
                  <a:lnTo>
                    <a:pt x="214361" y="105778"/>
                  </a:lnTo>
                  <a:lnTo>
                    <a:pt x="204900" y="96723"/>
                  </a:lnTo>
                  <a:lnTo>
                    <a:pt x="202335" y="90639"/>
                  </a:lnTo>
                  <a:lnTo>
                    <a:pt x="201928" y="82969"/>
                  </a:lnTo>
                  <a:lnTo>
                    <a:pt x="258253" y="82969"/>
                  </a:lnTo>
                  <a:lnTo>
                    <a:pt x="258253" y="80975"/>
                  </a:lnTo>
                  <a:lnTo>
                    <a:pt x="257753" y="73482"/>
                  </a:lnTo>
                  <a:lnTo>
                    <a:pt x="202271" y="73482"/>
                  </a:lnTo>
                  <a:lnTo>
                    <a:pt x="203376" y="67157"/>
                  </a:lnTo>
                  <a:lnTo>
                    <a:pt x="205738" y="62280"/>
                  </a:lnTo>
                  <a:lnTo>
                    <a:pt x="213003" y="55435"/>
                  </a:lnTo>
                  <a:lnTo>
                    <a:pt x="217651" y="53721"/>
                  </a:lnTo>
                  <a:lnTo>
                    <a:pt x="250562" y="53721"/>
                  </a:lnTo>
                  <a:lnTo>
                    <a:pt x="248766" y="51104"/>
                  </a:lnTo>
                  <a:lnTo>
                    <a:pt x="243620" y="46230"/>
                  </a:lnTo>
                  <a:lnTo>
                    <a:pt x="237667" y="42749"/>
                  </a:lnTo>
                  <a:lnTo>
                    <a:pt x="230908" y="40662"/>
                  </a:lnTo>
                  <a:lnTo>
                    <a:pt x="223340" y="39966"/>
                  </a:lnTo>
                  <a:close/>
                </a:path>
                <a:path w="710565" h="123189">
                  <a:moveTo>
                    <a:pt x="256868" y="98298"/>
                  </a:moveTo>
                  <a:lnTo>
                    <a:pt x="250096" y="102565"/>
                  </a:lnTo>
                  <a:lnTo>
                    <a:pt x="243021" y="105613"/>
                  </a:lnTo>
                  <a:lnTo>
                    <a:pt x="235642" y="107442"/>
                  </a:lnTo>
                  <a:lnTo>
                    <a:pt x="227963" y="108051"/>
                  </a:lnTo>
                  <a:lnTo>
                    <a:pt x="256868" y="108051"/>
                  </a:lnTo>
                  <a:lnTo>
                    <a:pt x="256868" y="98298"/>
                  </a:lnTo>
                  <a:close/>
                </a:path>
                <a:path w="710565" h="123189">
                  <a:moveTo>
                    <a:pt x="250562" y="53721"/>
                  </a:moveTo>
                  <a:lnTo>
                    <a:pt x="229030" y="53721"/>
                  </a:lnTo>
                  <a:lnTo>
                    <a:pt x="233564" y="55435"/>
                  </a:lnTo>
                  <a:lnTo>
                    <a:pt x="240295" y="62280"/>
                  </a:lnTo>
                  <a:lnTo>
                    <a:pt x="242174" y="67157"/>
                  </a:lnTo>
                  <a:lnTo>
                    <a:pt x="242581" y="73482"/>
                  </a:lnTo>
                  <a:lnTo>
                    <a:pt x="257753" y="73482"/>
                  </a:lnTo>
                  <a:lnTo>
                    <a:pt x="257660" y="72085"/>
                  </a:lnTo>
                  <a:lnTo>
                    <a:pt x="255881" y="64144"/>
                  </a:lnTo>
                  <a:lnTo>
                    <a:pt x="252916" y="57150"/>
                  </a:lnTo>
                  <a:lnTo>
                    <a:pt x="250562" y="53721"/>
                  </a:lnTo>
                  <a:close/>
                </a:path>
                <a:path w="710565" h="123189">
                  <a:moveTo>
                    <a:pt x="292314" y="41529"/>
                  </a:moveTo>
                  <a:lnTo>
                    <a:pt x="276388" y="41529"/>
                  </a:lnTo>
                  <a:lnTo>
                    <a:pt x="276388" y="121627"/>
                  </a:lnTo>
                  <a:lnTo>
                    <a:pt x="292314" y="121627"/>
                  </a:lnTo>
                  <a:lnTo>
                    <a:pt x="292314" y="73075"/>
                  </a:lnTo>
                  <a:lnTo>
                    <a:pt x="294194" y="67297"/>
                  </a:lnTo>
                  <a:lnTo>
                    <a:pt x="299862" y="59905"/>
                  </a:lnTo>
                  <a:lnTo>
                    <a:pt x="292314" y="59905"/>
                  </a:lnTo>
                  <a:lnTo>
                    <a:pt x="292314" y="41529"/>
                  </a:lnTo>
                  <a:close/>
                </a:path>
                <a:path w="710565" h="123189">
                  <a:moveTo>
                    <a:pt x="331241" y="55118"/>
                  </a:moveTo>
                  <a:lnTo>
                    <a:pt x="315911" y="55118"/>
                  </a:lnTo>
                  <a:lnTo>
                    <a:pt x="321016" y="57721"/>
                  </a:lnTo>
                  <a:lnTo>
                    <a:pt x="326541" y="62953"/>
                  </a:lnTo>
                  <a:lnTo>
                    <a:pt x="331241" y="55118"/>
                  </a:lnTo>
                  <a:close/>
                </a:path>
                <a:path w="710565" h="123189">
                  <a:moveTo>
                    <a:pt x="322159" y="39966"/>
                  </a:moveTo>
                  <a:lnTo>
                    <a:pt x="316177" y="39966"/>
                  </a:lnTo>
                  <a:lnTo>
                    <a:pt x="310432" y="41124"/>
                  </a:lnTo>
                  <a:lnTo>
                    <a:pt x="304684" y="44599"/>
                  </a:lnTo>
                  <a:lnTo>
                    <a:pt x="298936" y="50393"/>
                  </a:lnTo>
                  <a:lnTo>
                    <a:pt x="293190" y="58508"/>
                  </a:lnTo>
                  <a:lnTo>
                    <a:pt x="292314" y="59905"/>
                  </a:lnTo>
                  <a:lnTo>
                    <a:pt x="299862" y="59905"/>
                  </a:lnTo>
                  <a:lnTo>
                    <a:pt x="301674" y="57543"/>
                  </a:lnTo>
                  <a:lnTo>
                    <a:pt x="306106" y="55118"/>
                  </a:lnTo>
                  <a:lnTo>
                    <a:pt x="331241" y="55118"/>
                  </a:lnTo>
                  <a:lnTo>
                    <a:pt x="334897" y="49022"/>
                  </a:lnTo>
                  <a:lnTo>
                    <a:pt x="328395" y="42976"/>
                  </a:lnTo>
                  <a:lnTo>
                    <a:pt x="322159" y="39966"/>
                  </a:lnTo>
                  <a:close/>
                </a:path>
                <a:path w="710565" h="123189">
                  <a:moveTo>
                    <a:pt x="375740" y="39966"/>
                  </a:moveTo>
                  <a:lnTo>
                    <a:pt x="341069" y="64569"/>
                  </a:lnTo>
                  <a:lnTo>
                    <a:pt x="338479" y="89268"/>
                  </a:lnTo>
                  <a:lnTo>
                    <a:pt x="340117" y="96418"/>
                  </a:lnTo>
                  <a:lnTo>
                    <a:pt x="346683" y="108788"/>
                  </a:lnTo>
                  <a:lnTo>
                    <a:pt x="351052" y="113703"/>
                  </a:lnTo>
                  <a:lnTo>
                    <a:pt x="361961" y="121018"/>
                  </a:lnTo>
                  <a:lnTo>
                    <a:pt x="369098" y="122847"/>
                  </a:lnTo>
                  <a:lnTo>
                    <a:pt x="384364" y="122847"/>
                  </a:lnTo>
                  <a:lnTo>
                    <a:pt x="389977" y="122148"/>
                  </a:lnTo>
                  <a:lnTo>
                    <a:pt x="399553" y="119367"/>
                  </a:lnTo>
                  <a:lnTo>
                    <a:pt x="404392" y="117043"/>
                  </a:lnTo>
                  <a:lnTo>
                    <a:pt x="409268" y="113792"/>
                  </a:lnTo>
                  <a:lnTo>
                    <a:pt x="409268" y="108051"/>
                  </a:lnTo>
                  <a:lnTo>
                    <a:pt x="372870" y="108051"/>
                  </a:lnTo>
                  <a:lnTo>
                    <a:pt x="366761" y="105778"/>
                  </a:lnTo>
                  <a:lnTo>
                    <a:pt x="357300" y="96723"/>
                  </a:lnTo>
                  <a:lnTo>
                    <a:pt x="354735" y="90639"/>
                  </a:lnTo>
                  <a:lnTo>
                    <a:pt x="354328" y="82969"/>
                  </a:lnTo>
                  <a:lnTo>
                    <a:pt x="410653" y="82969"/>
                  </a:lnTo>
                  <a:lnTo>
                    <a:pt x="410653" y="80975"/>
                  </a:lnTo>
                  <a:lnTo>
                    <a:pt x="410153" y="73482"/>
                  </a:lnTo>
                  <a:lnTo>
                    <a:pt x="354671" y="73482"/>
                  </a:lnTo>
                  <a:lnTo>
                    <a:pt x="355776" y="67157"/>
                  </a:lnTo>
                  <a:lnTo>
                    <a:pt x="358138" y="62280"/>
                  </a:lnTo>
                  <a:lnTo>
                    <a:pt x="365403" y="55435"/>
                  </a:lnTo>
                  <a:lnTo>
                    <a:pt x="370051" y="53721"/>
                  </a:lnTo>
                  <a:lnTo>
                    <a:pt x="402962" y="53721"/>
                  </a:lnTo>
                  <a:lnTo>
                    <a:pt x="401166" y="51104"/>
                  </a:lnTo>
                  <a:lnTo>
                    <a:pt x="396020" y="46230"/>
                  </a:lnTo>
                  <a:lnTo>
                    <a:pt x="390067" y="42749"/>
                  </a:lnTo>
                  <a:lnTo>
                    <a:pt x="383308" y="40662"/>
                  </a:lnTo>
                  <a:lnTo>
                    <a:pt x="375740" y="39966"/>
                  </a:lnTo>
                  <a:close/>
                </a:path>
                <a:path w="710565" h="123189">
                  <a:moveTo>
                    <a:pt x="409268" y="98298"/>
                  </a:moveTo>
                  <a:lnTo>
                    <a:pt x="402496" y="102565"/>
                  </a:lnTo>
                  <a:lnTo>
                    <a:pt x="395421" y="105613"/>
                  </a:lnTo>
                  <a:lnTo>
                    <a:pt x="388042" y="107442"/>
                  </a:lnTo>
                  <a:lnTo>
                    <a:pt x="380363" y="108051"/>
                  </a:lnTo>
                  <a:lnTo>
                    <a:pt x="409268" y="108051"/>
                  </a:lnTo>
                  <a:lnTo>
                    <a:pt x="409268" y="98298"/>
                  </a:lnTo>
                  <a:close/>
                </a:path>
                <a:path w="710565" h="123189">
                  <a:moveTo>
                    <a:pt x="402962" y="53721"/>
                  </a:moveTo>
                  <a:lnTo>
                    <a:pt x="381430" y="53721"/>
                  </a:lnTo>
                  <a:lnTo>
                    <a:pt x="385964" y="55435"/>
                  </a:lnTo>
                  <a:lnTo>
                    <a:pt x="392695" y="62280"/>
                  </a:lnTo>
                  <a:lnTo>
                    <a:pt x="394574" y="67157"/>
                  </a:lnTo>
                  <a:lnTo>
                    <a:pt x="394981" y="73482"/>
                  </a:lnTo>
                  <a:lnTo>
                    <a:pt x="410153" y="73482"/>
                  </a:lnTo>
                  <a:lnTo>
                    <a:pt x="410060" y="72085"/>
                  </a:lnTo>
                  <a:lnTo>
                    <a:pt x="408281" y="64144"/>
                  </a:lnTo>
                  <a:lnTo>
                    <a:pt x="405316" y="57150"/>
                  </a:lnTo>
                  <a:lnTo>
                    <a:pt x="402962" y="53721"/>
                  </a:lnTo>
                  <a:close/>
                </a:path>
                <a:path w="710565" h="123189">
                  <a:moveTo>
                    <a:pt x="423823" y="98818"/>
                  </a:moveTo>
                  <a:lnTo>
                    <a:pt x="423823" y="115887"/>
                  </a:lnTo>
                  <a:lnTo>
                    <a:pt x="429449" y="118605"/>
                  </a:lnTo>
                  <a:lnTo>
                    <a:pt x="434122" y="120484"/>
                  </a:lnTo>
                  <a:lnTo>
                    <a:pt x="441552" y="122516"/>
                  </a:lnTo>
                  <a:lnTo>
                    <a:pt x="445794" y="123024"/>
                  </a:lnTo>
                  <a:lnTo>
                    <a:pt x="458621" y="123024"/>
                  </a:lnTo>
                  <a:lnTo>
                    <a:pt x="465225" y="120916"/>
                  </a:lnTo>
                  <a:lnTo>
                    <a:pt x="475499" y="112509"/>
                  </a:lnTo>
                  <a:lnTo>
                    <a:pt x="477005" y="109347"/>
                  </a:lnTo>
                  <a:lnTo>
                    <a:pt x="446136" y="109347"/>
                  </a:lnTo>
                  <a:lnTo>
                    <a:pt x="442212" y="108381"/>
                  </a:lnTo>
                  <a:lnTo>
                    <a:pt x="432865" y="104495"/>
                  </a:lnTo>
                  <a:lnTo>
                    <a:pt x="428293" y="101955"/>
                  </a:lnTo>
                  <a:lnTo>
                    <a:pt x="423823" y="98818"/>
                  </a:lnTo>
                  <a:close/>
                </a:path>
                <a:path w="710565" h="123189">
                  <a:moveTo>
                    <a:pt x="457871" y="39966"/>
                  </a:moveTo>
                  <a:lnTo>
                    <a:pt x="442479" y="39966"/>
                  </a:lnTo>
                  <a:lnTo>
                    <a:pt x="436319" y="41910"/>
                  </a:lnTo>
                  <a:lnTo>
                    <a:pt x="426744" y="49682"/>
                  </a:lnTo>
                  <a:lnTo>
                    <a:pt x="424343" y="54711"/>
                  </a:lnTo>
                  <a:lnTo>
                    <a:pt x="424343" y="65620"/>
                  </a:lnTo>
                  <a:lnTo>
                    <a:pt x="425931" y="70015"/>
                  </a:lnTo>
                  <a:lnTo>
                    <a:pt x="432255" y="78079"/>
                  </a:lnTo>
                  <a:lnTo>
                    <a:pt x="438948" y="82943"/>
                  </a:lnTo>
                  <a:lnTo>
                    <a:pt x="454264" y="91528"/>
                  </a:lnTo>
                  <a:lnTo>
                    <a:pt x="457592" y="93751"/>
                  </a:lnTo>
                  <a:lnTo>
                    <a:pt x="460665" y="96824"/>
                  </a:lnTo>
                  <a:lnTo>
                    <a:pt x="461440" y="98755"/>
                  </a:lnTo>
                  <a:lnTo>
                    <a:pt x="461440" y="103339"/>
                  </a:lnTo>
                  <a:lnTo>
                    <a:pt x="460246" y="105295"/>
                  </a:lnTo>
                  <a:lnTo>
                    <a:pt x="455484" y="108534"/>
                  </a:lnTo>
                  <a:lnTo>
                    <a:pt x="452639" y="109347"/>
                  </a:lnTo>
                  <a:lnTo>
                    <a:pt x="477005" y="109347"/>
                  </a:lnTo>
                  <a:lnTo>
                    <a:pt x="478064" y="107124"/>
                  </a:lnTo>
                  <a:lnTo>
                    <a:pt x="478064" y="100571"/>
                  </a:lnTo>
                  <a:lnTo>
                    <a:pt x="452372" y="72275"/>
                  </a:lnTo>
                  <a:lnTo>
                    <a:pt x="448080" y="69900"/>
                  </a:lnTo>
                  <a:lnTo>
                    <a:pt x="445070" y="67868"/>
                  </a:lnTo>
                  <a:lnTo>
                    <a:pt x="441653" y="64503"/>
                  </a:lnTo>
                  <a:lnTo>
                    <a:pt x="440802" y="62725"/>
                  </a:lnTo>
                  <a:lnTo>
                    <a:pt x="440802" y="58712"/>
                  </a:lnTo>
                  <a:lnTo>
                    <a:pt x="441742" y="56984"/>
                  </a:lnTo>
                  <a:lnTo>
                    <a:pt x="445514" y="54368"/>
                  </a:lnTo>
                  <a:lnTo>
                    <a:pt x="448003" y="53721"/>
                  </a:lnTo>
                  <a:lnTo>
                    <a:pt x="474153" y="53721"/>
                  </a:lnTo>
                  <a:lnTo>
                    <a:pt x="474153" y="46583"/>
                  </a:lnTo>
                  <a:lnTo>
                    <a:pt x="465910" y="42164"/>
                  </a:lnTo>
                  <a:lnTo>
                    <a:pt x="457871" y="39966"/>
                  </a:lnTo>
                  <a:close/>
                </a:path>
                <a:path w="710565" h="123189">
                  <a:moveTo>
                    <a:pt x="474153" y="53721"/>
                  </a:moveTo>
                  <a:lnTo>
                    <a:pt x="457058" y="53721"/>
                  </a:lnTo>
                  <a:lnTo>
                    <a:pt x="464742" y="56565"/>
                  </a:lnTo>
                  <a:lnTo>
                    <a:pt x="474153" y="62255"/>
                  </a:lnTo>
                  <a:lnTo>
                    <a:pt x="474153" y="53721"/>
                  </a:lnTo>
                  <a:close/>
                </a:path>
                <a:path w="710565" h="123189">
                  <a:moveTo>
                    <a:pt x="514869" y="55803"/>
                  </a:moveTo>
                  <a:lnTo>
                    <a:pt x="499019" y="55803"/>
                  </a:lnTo>
                  <a:lnTo>
                    <a:pt x="499019" y="98590"/>
                  </a:lnTo>
                  <a:lnTo>
                    <a:pt x="506246" y="116662"/>
                  </a:lnTo>
                  <a:lnTo>
                    <a:pt x="511059" y="120904"/>
                  </a:lnTo>
                  <a:lnTo>
                    <a:pt x="517104" y="123024"/>
                  </a:lnTo>
                  <a:lnTo>
                    <a:pt x="531557" y="123024"/>
                  </a:lnTo>
                  <a:lnTo>
                    <a:pt x="538199" y="121310"/>
                  </a:lnTo>
                  <a:lnTo>
                    <a:pt x="544295" y="117881"/>
                  </a:lnTo>
                  <a:lnTo>
                    <a:pt x="544295" y="108737"/>
                  </a:lnTo>
                  <a:lnTo>
                    <a:pt x="518666" y="108737"/>
                  </a:lnTo>
                  <a:lnTo>
                    <a:pt x="514869" y="104165"/>
                  </a:lnTo>
                  <a:lnTo>
                    <a:pt x="514869" y="55803"/>
                  </a:lnTo>
                  <a:close/>
                </a:path>
                <a:path w="710565" h="123189">
                  <a:moveTo>
                    <a:pt x="544295" y="103085"/>
                  </a:moveTo>
                  <a:lnTo>
                    <a:pt x="537970" y="106857"/>
                  </a:lnTo>
                  <a:lnTo>
                    <a:pt x="531963" y="108737"/>
                  </a:lnTo>
                  <a:lnTo>
                    <a:pt x="544295" y="108737"/>
                  </a:lnTo>
                  <a:lnTo>
                    <a:pt x="544295" y="103085"/>
                  </a:lnTo>
                  <a:close/>
                </a:path>
                <a:path w="710565" h="123189">
                  <a:moveTo>
                    <a:pt x="514869" y="24993"/>
                  </a:moveTo>
                  <a:lnTo>
                    <a:pt x="485087" y="54241"/>
                  </a:lnTo>
                  <a:lnTo>
                    <a:pt x="485087" y="55803"/>
                  </a:lnTo>
                  <a:lnTo>
                    <a:pt x="540205" y="55803"/>
                  </a:lnTo>
                  <a:lnTo>
                    <a:pt x="540205" y="41529"/>
                  </a:lnTo>
                  <a:lnTo>
                    <a:pt x="514869" y="41529"/>
                  </a:lnTo>
                  <a:lnTo>
                    <a:pt x="514869" y="24993"/>
                  </a:lnTo>
                  <a:close/>
                </a:path>
                <a:path w="710565" h="123189">
                  <a:moveTo>
                    <a:pt x="589100" y="39966"/>
                  </a:moveTo>
                  <a:lnTo>
                    <a:pt x="554429" y="64569"/>
                  </a:lnTo>
                  <a:lnTo>
                    <a:pt x="551839" y="89268"/>
                  </a:lnTo>
                  <a:lnTo>
                    <a:pt x="553477" y="96418"/>
                  </a:lnTo>
                  <a:lnTo>
                    <a:pt x="560043" y="108788"/>
                  </a:lnTo>
                  <a:lnTo>
                    <a:pt x="564412" y="113703"/>
                  </a:lnTo>
                  <a:lnTo>
                    <a:pt x="575321" y="121018"/>
                  </a:lnTo>
                  <a:lnTo>
                    <a:pt x="582458" y="122847"/>
                  </a:lnTo>
                  <a:lnTo>
                    <a:pt x="597724" y="122847"/>
                  </a:lnTo>
                  <a:lnTo>
                    <a:pt x="603337" y="122148"/>
                  </a:lnTo>
                  <a:lnTo>
                    <a:pt x="612913" y="119367"/>
                  </a:lnTo>
                  <a:lnTo>
                    <a:pt x="617752" y="117043"/>
                  </a:lnTo>
                  <a:lnTo>
                    <a:pt x="622628" y="113792"/>
                  </a:lnTo>
                  <a:lnTo>
                    <a:pt x="622628" y="108051"/>
                  </a:lnTo>
                  <a:lnTo>
                    <a:pt x="586230" y="108051"/>
                  </a:lnTo>
                  <a:lnTo>
                    <a:pt x="580121" y="105778"/>
                  </a:lnTo>
                  <a:lnTo>
                    <a:pt x="570660" y="96723"/>
                  </a:lnTo>
                  <a:lnTo>
                    <a:pt x="568095" y="90639"/>
                  </a:lnTo>
                  <a:lnTo>
                    <a:pt x="567688" y="82969"/>
                  </a:lnTo>
                  <a:lnTo>
                    <a:pt x="624013" y="82969"/>
                  </a:lnTo>
                  <a:lnTo>
                    <a:pt x="624013" y="80975"/>
                  </a:lnTo>
                  <a:lnTo>
                    <a:pt x="623513" y="73482"/>
                  </a:lnTo>
                  <a:lnTo>
                    <a:pt x="568031" y="73482"/>
                  </a:lnTo>
                  <a:lnTo>
                    <a:pt x="569136" y="67157"/>
                  </a:lnTo>
                  <a:lnTo>
                    <a:pt x="571498" y="62280"/>
                  </a:lnTo>
                  <a:lnTo>
                    <a:pt x="578763" y="55435"/>
                  </a:lnTo>
                  <a:lnTo>
                    <a:pt x="583411" y="53721"/>
                  </a:lnTo>
                  <a:lnTo>
                    <a:pt x="616322" y="53721"/>
                  </a:lnTo>
                  <a:lnTo>
                    <a:pt x="614526" y="51104"/>
                  </a:lnTo>
                  <a:lnTo>
                    <a:pt x="609380" y="46230"/>
                  </a:lnTo>
                  <a:lnTo>
                    <a:pt x="603427" y="42749"/>
                  </a:lnTo>
                  <a:lnTo>
                    <a:pt x="596668" y="40662"/>
                  </a:lnTo>
                  <a:lnTo>
                    <a:pt x="589100" y="39966"/>
                  </a:lnTo>
                  <a:close/>
                </a:path>
                <a:path w="710565" h="123189">
                  <a:moveTo>
                    <a:pt x="622628" y="98298"/>
                  </a:moveTo>
                  <a:lnTo>
                    <a:pt x="615856" y="102565"/>
                  </a:lnTo>
                  <a:lnTo>
                    <a:pt x="608781" y="105613"/>
                  </a:lnTo>
                  <a:lnTo>
                    <a:pt x="601402" y="107442"/>
                  </a:lnTo>
                  <a:lnTo>
                    <a:pt x="593723" y="108051"/>
                  </a:lnTo>
                  <a:lnTo>
                    <a:pt x="622628" y="108051"/>
                  </a:lnTo>
                  <a:lnTo>
                    <a:pt x="622628" y="98298"/>
                  </a:lnTo>
                  <a:close/>
                </a:path>
                <a:path w="710565" h="123189">
                  <a:moveTo>
                    <a:pt x="616322" y="53721"/>
                  </a:moveTo>
                  <a:lnTo>
                    <a:pt x="594790" y="53721"/>
                  </a:lnTo>
                  <a:lnTo>
                    <a:pt x="599324" y="55435"/>
                  </a:lnTo>
                  <a:lnTo>
                    <a:pt x="606055" y="62280"/>
                  </a:lnTo>
                  <a:lnTo>
                    <a:pt x="607934" y="67157"/>
                  </a:lnTo>
                  <a:lnTo>
                    <a:pt x="608341" y="73482"/>
                  </a:lnTo>
                  <a:lnTo>
                    <a:pt x="623513" y="73482"/>
                  </a:lnTo>
                  <a:lnTo>
                    <a:pt x="623420" y="72085"/>
                  </a:lnTo>
                  <a:lnTo>
                    <a:pt x="621641" y="64144"/>
                  </a:lnTo>
                  <a:lnTo>
                    <a:pt x="618676" y="57150"/>
                  </a:lnTo>
                  <a:lnTo>
                    <a:pt x="616322" y="53721"/>
                  </a:lnTo>
                  <a:close/>
                </a:path>
                <a:path w="710565" h="123189">
                  <a:moveTo>
                    <a:pt x="682483" y="39789"/>
                  </a:moveTo>
                  <a:lnTo>
                    <a:pt x="677149" y="39789"/>
                  </a:lnTo>
                  <a:lnTo>
                    <a:pt x="668913" y="40501"/>
                  </a:lnTo>
                  <a:lnTo>
                    <a:pt x="638398" y="71830"/>
                  </a:lnTo>
                  <a:lnTo>
                    <a:pt x="637703" y="80276"/>
                  </a:lnTo>
                  <a:lnTo>
                    <a:pt x="638365" y="89239"/>
                  </a:lnTo>
                  <a:lnTo>
                    <a:pt x="668192" y="120925"/>
                  </a:lnTo>
                  <a:lnTo>
                    <a:pt x="676629" y="121627"/>
                  </a:lnTo>
                  <a:lnTo>
                    <a:pt x="710487" y="121627"/>
                  </a:lnTo>
                  <a:lnTo>
                    <a:pt x="710487" y="108051"/>
                  </a:lnTo>
                  <a:lnTo>
                    <a:pt x="675206" y="108051"/>
                  </a:lnTo>
                  <a:lnTo>
                    <a:pt x="670291" y="107581"/>
                  </a:lnTo>
                  <a:lnTo>
                    <a:pt x="664843" y="105727"/>
                  </a:lnTo>
                  <a:lnTo>
                    <a:pt x="662265" y="103924"/>
                  </a:lnTo>
                  <a:lnTo>
                    <a:pt x="655763" y="96786"/>
                  </a:lnTo>
                  <a:lnTo>
                    <a:pt x="653731" y="90436"/>
                  </a:lnTo>
                  <a:lnTo>
                    <a:pt x="653731" y="73418"/>
                  </a:lnTo>
                  <a:lnTo>
                    <a:pt x="656067" y="66459"/>
                  </a:lnTo>
                  <a:lnTo>
                    <a:pt x="665402" y="56121"/>
                  </a:lnTo>
                  <a:lnTo>
                    <a:pt x="671688" y="53543"/>
                  </a:lnTo>
                  <a:lnTo>
                    <a:pt x="710487" y="53543"/>
                  </a:lnTo>
                  <a:lnTo>
                    <a:pt x="710487" y="43180"/>
                  </a:lnTo>
                  <a:lnTo>
                    <a:pt x="694561" y="43180"/>
                  </a:lnTo>
                  <a:lnTo>
                    <a:pt x="688287" y="40919"/>
                  </a:lnTo>
                  <a:lnTo>
                    <a:pt x="682483" y="39789"/>
                  </a:lnTo>
                  <a:close/>
                </a:path>
                <a:path w="710565" h="123189">
                  <a:moveTo>
                    <a:pt x="710487" y="53543"/>
                  </a:moveTo>
                  <a:lnTo>
                    <a:pt x="684630" y="53543"/>
                  </a:lnTo>
                  <a:lnTo>
                    <a:pt x="689621" y="54787"/>
                  </a:lnTo>
                  <a:lnTo>
                    <a:pt x="694561" y="57289"/>
                  </a:lnTo>
                  <a:lnTo>
                    <a:pt x="694561" y="108051"/>
                  </a:lnTo>
                  <a:lnTo>
                    <a:pt x="710487" y="108051"/>
                  </a:lnTo>
                  <a:lnTo>
                    <a:pt x="710487" y="53543"/>
                  </a:lnTo>
                  <a:close/>
                </a:path>
                <a:path w="710565" h="123189">
                  <a:moveTo>
                    <a:pt x="710487" y="0"/>
                  </a:moveTo>
                  <a:lnTo>
                    <a:pt x="694561" y="0"/>
                  </a:lnTo>
                  <a:lnTo>
                    <a:pt x="694561" y="43180"/>
                  </a:lnTo>
                  <a:lnTo>
                    <a:pt x="710487" y="43180"/>
                  </a:lnTo>
                  <a:lnTo>
                    <a:pt x="710487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448818" y="2398801"/>
              <a:ext cx="1019276" cy="337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942886" y="2408212"/>
              <a:ext cx="107681" cy="1137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710864" y="2400376"/>
              <a:ext cx="478155" cy="123189"/>
            </a:xfrm>
            <a:custGeom>
              <a:avLst/>
              <a:gdLst/>
              <a:ahLst/>
              <a:cxnLst/>
              <a:rect l="l" t="t" r="r" b="b"/>
              <a:pathLst>
                <a:path w="478154" h="123189">
                  <a:moveTo>
                    <a:pt x="17411" y="0"/>
                  </a:moveTo>
                  <a:lnTo>
                    <a:pt x="0" y="0"/>
                  </a:lnTo>
                  <a:lnTo>
                    <a:pt x="0" y="121627"/>
                  </a:lnTo>
                  <a:lnTo>
                    <a:pt x="17411" y="121627"/>
                  </a:lnTo>
                  <a:lnTo>
                    <a:pt x="17411" y="68694"/>
                  </a:lnTo>
                  <a:lnTo>
                    <a:pt x="103174" y="68694"/>
                  </a:lnTo>
                  <a:lnTo>
                    <a:pt x="103174" y="52590"/>
                  </a:lnTo>
                  <a:lnTo>
                    <a:pt x="17411" y="52590"/>
                  </a:lnTo>
                  <a:lnTo>
                    <a:pt x="17411" y="0"/>
                  </a:lnTo>
                  <a:close/>
                </a:path>
                <a:path w="478154" h="123189">
                  <a:moveTo>
                    <a:pt x="103174" y="68694"/>
                  </a:moveTo>
                  <a:lnTo>
                    <a:pt x="85763" y="68694"/>
                  </a:lnTo>
                  <a:lnTo>
                    <a:pt x="85763" y="121627"/>
                  </a:lnTo>
                  <a:lnTo>
                    <a:pt x="103174" y="121627"/>
                  </a:lnTo>
                  <a:lnTo>
                    <a:pt x="103174" y="68694"/>
                  </a:lnTo>
                  <a:close/>
                </a:path>
                <a:path w="478154" h="123189">
                  <a:moveTo>
                    <a:pt x="103174" y="0"/>
                  </a:moveTo>
                  <a:lnTo>
                    <a:pt x="85763" y="0"/>
                  </a:lnTo>
                  <a:lnTo>
                    <a:pt x="85763" y="52590"/>
                  </a:lnTo>
                  <a:lnTo>
                    <a:pt x="103174" y="52590"/>
                  </a:lnTo>
                  <a:lnTo>
                    <a:pt x="103174" y="0"/>
                  </a:lnTo>
                  <a:close/>
                </a:path>
                <a:path w="478154" h="123189">
                  <a:moveTo>
                    <a:pt x="189445" y="115011"/>
                  </a:moveTo>
                  <a:lnTo>
                    <a:pt x="161937" y="115011"/>
                  </a:lnTo>
                  <a:lnTo>
                    <a:pt x="163156" y="120357"/>
                  </a:lnTo>
                  <a:lnTo>
                    <a:pt x="167157" y="123024"/>
                  </a:lnTo>
                  <a:lnTo>
                    <a:pt x="176326" y="123024"/>
                  </a:lnTo>
                  <a:lnTo>
                    <a:pt x="178600" y="122605"/>
                  </a:lnTo>
                  <a:lnTo>
                    <a:pt x="182956" y="120916"/>
                  </a:lnTo>
                  <a:lnTo>
                    <a:pt x="185851" y="119341"/>
                  </a:lnTo>
                  <a:lnTo>
                    <a:pt x="189445" y="117017"/>
                  </a:lnTo>
                  <a:lnTo>
                    <a:pt x="189445" y="115011"/>
                  </a:lnTo>
                  <a:close/>
                </a:path>
                <a:path w="478154" h="123189">
                  <a:moveTo>
                    <a:pt x="175746" y="54762"/>
                  </a:moveTo>
                  <a:lnTo>
                    <a:pt x="157289" y="54762"/>
                  </a:lnTo>
                  <a:lnTo>
                    <a:pt x="162102" y="59575"/>
                  </a:lnTo>
                  <a:lnTo>
                    <a:pt x="162102" y="73482"/>
                  </a:lnTo>
                  <a:lnTo>
                    <a:pt x="135140" y="82765"/>
                  </a:lnTo>
                  <a:lnTo>
                    <a:pt x="129997" y="85915"/>
                  </a:lnTo>
                  <a:lnTo>
                    <a:pt x="122732" y="93865"/>
                  </a:lnTo>
                  <a:lnTo>
                    <a:pt x="120929" y="98386"/>
                  </a:lnTo>
                  <a:lnTo>
                    <a:pt x="120929" y="109004"/>
                  </a:lnTo>
                  <a:lnTo>
                    <a:pt x="122783" y="113639"/>
                  </a:lnTo>
                  <a:lnTo>
                    <a:pt x="130213" y="121005"/>
                  </a:lnTo>
                  <a:lnTo>
                    <a:pt x="134861" y="122847"/>
                  </a:lnTo>
                  <a:lnTo>
                    <a:pt x="148031" y="122847"/>
                  </a:lnTo>
                  <a:lnTo>
                    <a:pt x="155194" y="120230"/>
                  </a:lnTo>
                  <a:lnTo>
                    <a:pt x="161937" y="115011"/>
                  </a:lnTo>
                  <a:lnTo>
                    <a:pt x="189445" y="115011"/>
                  </a:lnTo>
                  <a:lnTo>
                    <a:pt x="189445" y="111963"/>
                  </a:lnTo>
                  <a:lnTo>
                    <a:pt x="144729" y="111963"/>
                  </a:lnTo>
                  <a:lnTo>
                    <a:pt x="141986" y="110921"/>
                  </a:lnTo>
                  <a:lnTo>
                    <a:pt x="137744" y="106743"/>
                  </a:lnTo>
                  <a:lnTo>
                    <a:pt x="136690" y="104038"/>
                  </a:lnTo>
                  <a:lnTo>
                    <a:pt x="136690" y="97485"/>
                  </a:lnTo>
                  <a:lnTo>
                    <a:pt x="162102" y="82016"/>
                  </a:lnTo>
                  <a:lnTo>
                    <a:pt x="177685" y="82016"/>
                  </a:lnTo>
                  <a:lnTo>
                    <a:pt x="177685" y="66751"/>
                  </a:lnTo>
                  <a:lnTo>
                    <a:pt x="177507" y="62179"/>
                  </a:lnTo>
                  <a:lnTo>
                    <a:pt x="176745" y="57365"/>
                  </a:lnTo>
                  <a:lnTo>
                    <a:pt x="175856" y="54952"/>
                  </a:lnTo>
                  <a:lnTo>
                    <a:pt x="175746" y="54762"/>
                  </a:lnTo>
                  <a:close/>
                </a:path>
                <a:path w="478154" h="123189">
                  <a:moveTo>
                    <a:pt x="177685" y="82016"/>
                  </a:moveTo>
                  <a:lnTo>
                    <a:pt x="162102" y="82016"/>
                  </a:lnTo>
                  <a:lnTo>
                    <a:pt x="162102" y="105778"/>
                  </a:lnTo>
                  <a:lnTo>
                    <a:pt x="157810" y="109905"/>
                  </a:lnTo>
                  <a:lnTo>
                    <a:pt x="153136" y="111963"/>
                  </a:lnTo>
                  <a:lnTo>
                    <a:pt x="189445" y="111963"/>
                  </a:lnTo>
                  <a:lnTo>
                    <a:pt x="189445" y="111620"/>
                  </a:lnTo>
                  <a:lnTo>
                    <a:pt x="178625" y="111620"/>
                  </a:lnTo>
                  <a:lnTo>
                    <a:pt x="177685" y="110248"/>
                  </a:lnTo>
                  <a:lnTo>
                    <a:pt x="177685" y="82016"/>
                  </a:lnTo>
                  <a:close/>
                </a:path>
                <a:path w="478154" h="123189">
                  <a:moveTo>
                    <a:pt x="189445" y="107353"/>
                  </a:moveTo>
                  <a:lnTo>
                    <a:pt x="185381" y="110197"/>
                  </a:lnTo>
                  <a:lnTo>
                    <a:pt x="182397" y="111620"/>
                  </a:lnTo>
                  <a:lnTo>
                    <a:pt x="189445" y="111620"/>
                  </a:lnTo>
                  <a:lnTo>
                    <a:pt x="189445" y="107353"/>
                  </a:lnTo>
                  <a:close/>
                </a:path>
                <a:path w="478154" h="123189">
                  <a:moveTo>
                    <a:pt x="157607" y="39966"/>
                  </a:moveTo>
                  <a:lnTo>
                    <a:pt x="148958" y="39966"/>
                  </a:lnTo>
                  <a:lnTo>
                    <a:pt x="140804" y="40645"/>
                  </a:lnTo>
                  <a:lnTo>
                    <a:pt x="133661" y="42684"/>
                  </a:lnTo>
                  <a:lnTo>
                    <a:pt x="127527" y="46085"/>
                  </a:lnTo>
                  <a:lnTo>
                    <a:pt x="122402" y="50850"/>
                  </a:lnTo>
                  <a:lnTo>
                    <a:pt x="122402" y="68173"/>
                  </a:lnTo>
                  <a:lnTo>
                    <a:pt x="128587" y="62306"/>
                  </a:lnTo>
                  <a:lnTo>
                    <a:pt x="134854" y="58115"/>
                  </a:lnTo>
                  <a:lnTo>
                    <a:pt x="141208" y="55600"/>
                  </a:lnTo>
                  <a:lnTo>
                    <a:pt x="147650" y="54762"/>
                  </a:lnTo>
                  <a:lnTo>
                    <a:pt x="175746" y="54762"/>
                  </a:lnTo>
                  <a:lnTo>
                    <a:pt x="173075" y="50139"/>
                  </a:lnTo>
                  <a:lnTo>
                    <a:pt x="171513" y="48209"/>
                  </a:lnTo>
                  <a:lnTo>
                    <a:pt x="169773" y="46748"/>
                  </a:lnTo>
                  <a:lnTo>
                    <a:pt x="164541" y="42227"/>
                  </a:lnTo>
                  <a:lnTo>
                    <a:pt x="157607" y="39966"/>
                  </a:lnTo>
                  <a:close/>
                </a:path>
                <a:path w="478154" h="123189">
                  <a:moveTo>
                    <a:pt x="219062" y="41529"/>
                  </a:moveTo>
                  <a:lnTo>
                    <a:pt x="203225" y="41529"/>
                  </a:lnTo>
                  <a:lnTo>
                    <a:pt x="203225" y="97459"/>
                  </a:lnTo>
                  <a:lnTo>
                    <a:pt x="225069" y="123024"/>
                  </a:lnTo>
                  <a:lnTo>
                    <a:pt x="234416" y="123024"/>
                  </a:lnTo>
                  <a:lnTo>
                    <a:pt x="238721" y="121996"/>
                  </a:lnTo>
                  <a:lnTo>
                    <a:pt x="247370" y="117906"/>
                  </a:lnTo>
                  <a:lnTo>
                    <a:pt x="251218" y="115036"/>
                  </a:lnTo>
                  <a:lnTo>
                    <a:pt x="254584" y="111353"/>
                  </a:lnTo>
                  <a:lnTo>
                    <a:pt x="270433" y="111353"/>
                  </a:lnTo>
                  <a:lnTo>
                    <a:pt x="270433" y="109791"/>
                  </a:lnTo>
                  <a:lnTo>
                    <a:pt x="229311" y="109791"/>
                  </a:lnTo>
                  <a:lnTo>
                    <a:pt x="225082" y="108127"/>
                  </a:lnTo>
                  <a:lnTo>
                    <a:pt x="220268" y="101460"/>
                  </a:lnTo>
                  <a:lnTo>
                    <a:pt x="219062" y="95580"/>
                  </a:lnTo>
                  <a:lnTo>
                    <a:pt x="219062" y="41529"/>
                  </a:lnTo>
                  <a:close/>
                </a:path>
                <a:path w="478154" h="123189">
                  <a:moveTo>
                    <a:pt x="270433" y="111353"/>
                  </a:moveTo>
                  <a:lnTo>
                    <a:pt x="254584" y="111353"/>
                  </a:lnTo>
                  <a:lnTo>
                    <a:pt x="254584" y="121627"/>
                  </a:lnTo>
                  <a:lnTo>
                    <a:pt x="270433" y="121627"/>
                  </a:lnTo>
                  <a:lnTo>
                    <a:pt x="270433" y="111353"/>
                  </a:lnTo>
                  <a:close/>
                </a:path>
                <a:path w="478154" h="123189">
                  <a:moveTo>
                    <a:pt x="270433" y="41529"/>
                  </a:moveTo>
                  <a:lnTo>
                    <a:pt x="254584" y="41529"/>
                  </a:lnTo>
                  <a:lnTo>
                    <a:pt x="254584" y="98729"/>
                  </a:lnTo>
                  <a:lnTo>
                    <a:pt x="249301" y="106108"/>
                  </a:lnTo>
                  <a:lnTo>
                    <a:pt x="242887" y="109791"/>
                  </a:lnTo>
                  <a:lnTo>
                    <a:pt x="270433" y="109791"/>
                  </a:lnTo>
                  <a:lnTo>
                    <a:pt x="270433" y="41529"/>
                  </a:lnTo>
                  <a:close/>
                </a:path>
                <a:path w="478154" h="123189">
                  <a:moveTo>
                    <a:pt x="309676" y="0"/>
                  </a:moveTo>
                  <a:lnTo>
                    <a:pt x="293827" y="0"/>
                  </a:lnTo>
                  <a:lnTo>
                    <a:pt x="293827" y="121627"/>
                  </a:lnTo>
                  <a:lnTo>
                    <a:pt x="309676" y="121627"/>
                  </a:lnTo>
                  <a:lnTo>
                    <a:pt x="309676" y="0"/>
                  </a:lnTo>
                  <a:close/>
                </a:path>
                <a:path w="478154" h="123189">
                  <a:moveTo>
                    <a:pt x="366458" y="39966"/>
                  </a:moveTo>
                  <a:lnTo>
                    <a:pt x="331774" y="64569"/>
                  </a:lnTo>
                  <a:lnTo>
                    <a:pt x="329184" y="89268"/>
                  </a:lnTo>
                  <a:lnTo>
                    <a:pt x="330835" y="96418"/>
                  </a:lnTo>
                  <a:lnTo>
                    <a:pt x="337388" y="108788"/>
                  </a:lnTo>
                  <a:lnTo>
                    <a:pt x="341757" y="113703"/>
                  </a:lnTo>
                  <a:lnTo>
                    <a:pt x="352666" y="121018"/>
                  </a:lnTo>
                  <a:lnTo>
                    <a:pt x="359803" y="122847"/>
                  </a:lnTo>
                  <a:lnTo>
                    <a:pt x="375069" y="122847"/>
                  </a:lnTo>
                  <a:lnTo>
                    <a:pt x="380695" y="122148"/>
                  </a:lnTo>
                  <a:lnTo>
                    <a:pt x="390271" y="119367"/>
                  </a:lnTo>
                  <a:lnTo>
                    <a:pt x="395097" y="117043"/>
                  </a:lnTo>
                  <a:lnTo>
                    <a:pt x="399973" y="113792"/>
                  </a:lnTo>
                  <a:lnTo>
                    <a:pt x="399973" y="108051"/>
                  </a:lnTo>
                  <a:lnTo>
                    <a:pt x="363575" y="108051"/>
                  </a:lnTo>
                  <a:lnTo>
                    <a:pt x="357466" y="105778"/>
                  </a:lnTo>
                  <a:lnTo>
                    <a:pt x="348005" y="96723"/>
                  </a:lnTo>
                  <a:lnTo>
                    <a:pt x="345440" y="90639"/>
                  </a:lnTo>
                  <a:lnTo>
                    <a:pt x="345033" y="82969"/>
                  </a:lnTo>
                  <a:lnTo>
                    <a:pt x="401370" y="82969"/>
                  </a:lnTo>
                  <a:lnTo>
                    <a:pt x="401370" y="80975"/>
                  </a:lnTo>
                  <a:lnTo>
                    <a:pt x="400870" y="73482"/>
                  </a:lnTo>
                  <a:lnTo>
                    <a:pt x="345389" y="73482"/>
                  </a:lnTo>
                  <a:lnTo>
                    <a:pt x="346481" y="67157"/>
                  </a:lnTo>
                  <a:lnTo>
                    <a:pt x="348856" y="62280"/>
                  </a:lnTo>
                  <a:lnTo>
                    <a:pt x="356108" y="55435"/>
                  </a:lnTo>
                  <a:lnTo>
                    <a:pt x="360768" y="53721"/>
                  </a:lnTo>
                  <a:lnTo>
                    <a:pt x="393670" y="53721"/>
                  </a:lnTo>
                  <a:lnTo>
                    <a:pt x="391871" y="51104"/>
                  </a:lnTo>
                  <a:lnTo>
                    <a:pt x="386725" y="46230"/>
                  </a:lnTo>
                  <a:lnTo>
                    <a:pt x="380774" y="42749"/>
                  </a:lnTo>
                  <a:lnTo>
                    <a:pt x="374018" y="40662"/>
                  </a:lnTo>
                  <a:lnTo>
                    <a:pt x="366458" y="39966"/>
                  </a:lnTo>
                  <a:close/>
                </a:path>
                <a:path w="478154" h="123189">
                  <a:moveTo>
                    <a:pt x="399973" y="98298"/>
                  </a:moveTo>
                  <a:lnTo>
                    <a:pt x="393203" y="102565"/>
                  </a:lnTo>
                  <a:lnTo>
                    <a:pt x="386130" y="105613"/>
                  </a:lnTo>
                  <a:lnTo>
                    <a:pt x="378753" y="107441"/>
                  </a:lnTo>
                  <a:lnTo>
                    <a:pt x="371068" y="108051"/>
                  </a:lnTo>
                  <a:lnTo>
                    <a:pt x="399973" y="108051"/>
                  </a:lnTo>
                  <a:lnTo>
                    <a:pt x="399973" y="98298"/>
                  </a:lnTo>
                  <a:close/>
                </a:path>
                <a:path w="478154" h="123189">
                  <a:moveTo>
                    <a:pt x="393670" y="53721"/>
                  </a:moveTo>
                  <a:lnTo>
                    <a:pt x="372148" y="53721"/>
                  </a:lnTo>
                  <a:lnTo>
                    <a:pt x="376669" y="55435"/>
                  </a:lnTo>
                  <a:lnTo>
                    <a:pt x="383400" y="62280"/>
                  </a:lnTo>
                  <a:lnTo>
                    <a:pt x="385292" y="67157"/>
                  </a:lnTo>
                  <a:lnTo>
                    <a:pt x="385699" y="73482"/>
                  </a:lnTo>
                  <a:lnTo>
                    <a:pt x="400870" y="73482"/>
                  </a:lnTo>
                  <a:lnTo>
                    <a:pt x="400777" y="72085"/>
                  </a:lnTo>
                  <a:lnTo>
                    <a:pt x="398997" y="64144"/>
                  </a:lnTo>
                  <a:lnTo>
                    <a:pt x="396029" y="57150"/>
                  </a:lnTo>
                  <a:lnTo>
                    <a:pt x="393670" y="53721"/>
                  </a:lnTo>
                  <a:close/>
                </a:path>
                <a:path w="478154" h="123189">
                  <a:moveTo>
                    <a:pt x="435432" y="41529"/>
                  </a:moveTo>
                  <a:lnTo>
                    <a:pt x="419493" y="41528"/>
                  </a:lnTo>
                  <a:lnTo>
                    <a:pt x="419493" y="121627"/>
                  </a:lnTo>
                  <a:lnTo>
                    <a:pt x="435432" y="121627"/>
                  </a:lnTo>
                  <a:lnTo>
                    <a:pt x="435432" y="73075"/>
                  </a:lnTo>
                  <a:lnTo>
                    <a:pt x="437299" y="67297"/>
                  </a:lnTo>
                  <a:lnTo>
                    <a:pt x="442977" y="59905"/>
                  </a:lnTo>
                  <a:lnTo>
                    <a:pt x="435432" y="59905"/>
                  </a:lnTo>
                  <a:lnTo>
                    <a:pt x="435432" y="41529"/>
                  </a:lnTo>
                  <a:close/>
                </a:path>
                <a:path w="478154" h="123189">
                  <a:moveTo>
                    <a:pt x="474346" y="55118"/>
                  </a:moveTo>
                  <a:lnTo>
                    <a:pt x="459028" y="55118"/>
                  </a:lnTo>
                  <a:lnTo>
                    <a:pt x="464134" y="57721"/>
                  </a:lnTo>
                  <a:lnTo>
                    <a:pt x="469646" y="62953"/>
                  </a:lnTo>
                  <a:lnTo>
                    <a:pt x="474346" y="55118"/>
                  </a:lnTo>
                  <a:close/>
                </a:path>
                <a:path w="478154" h="123189">
                  <a:moveTo>
                    <a:pt x="465264" y="39966"/>
                  </a:moveTo>
                  <a:lnTo>
                    <a:pt x="459282" y="39966"/>
                  </a:lnTo>
                  <a:lnTo>
                    <a:pt x="453539" y="41124"/>
                  </a:lnTo>
                  <a:lnTo>
                    <a:pt x="447794" y="44599"/>
                  </a:lnTo>
                  <a:lnTo>
                    <a:pt x="442046" y="50393"/>
                  </a:lnTo>
                  <a:lnTo>
                    <a:pt x="436295" y="58508"/>
                  </a:lnTo>
                  <a:lnTo>
                    <a:pt x="435432" y="59905"/>
                  </a:lnTo>
                  <a:lnTo>
                    <a:pt x="442977" y="59905"/>
                  </a:lnTo>
                  <a:lnTo>
                    <a:pt x="444792" y="57543"/>
                  </a:lnTo>
                  <a:lnTo>
                    <a:pt x="449211" y="55118"/>
                  </a:lnTo>
                  <a:lnTo>
                    <a:pt x="474346" y="55118"/>
                  </a:lnTo>
                  <a:lnTo>
                    <a:pt x="478002" y="49022"/>
                  </a:lnTo>
                  <a:lnTo>
                    <a:pt x="471500" y="42976"/>
                  </a:lnTo>
                  <a:lnTo>
                    <a:pt x="465264" y="39966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244126" y="2408212"/>
              <a:ext cx="107681" cy="1137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407650" y="2400376"/>
              <a:ext cx="228841" cy="12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694682" y="2398801"/>
              <a:ext cx="501650" cy="144780"/>
            </a:xfrm>
            <a:custGeom>
              <a:avLst/>
              <a:gdLst/>
              <a:ahLst/>
              <a:cxnLst/>
              <a:rect l="l" t="t" r="r" b="b"/>
              <a:pathLst>
                <a:path w="501650" h="144780">
                  <a:moveTo>
                    <a:pt x="42925" y="42925"/>
                  </a:moveTo>
                  <a:lnTo>
                    <a:pt x="6879" y="60859"/>
                  </a:lnTo>
                  <a:lnTo>
                    <a:pt x="0" y="83934"/>
                  </a:lnTo>
                  <a:lnTo>
                    <a:pt x="757" y="92278"/>
                  </a:lnTo>
                  <a:lnTo>
                    <a:pt x="25684" y="121681"/>
                  </a:lnTo>
                  <a:lnTo>
                    <a:pt x="42227" y="124586"/>
                  </a:lnTo>
                  <a:lnTo>
                    <a:pt x="51189" y="123860"/>
                  </a:lnTo>
                  <a:lnTo>
                    <a:pt x="59269" y="121727"/>
                  </a:lnTo>
                  <a:lnTo>
                    <a:pt x="66600" y="118152"/>
                  </a:lnTo>
                  <a:lnTo>
                    <a:pt x="73139" y="113144"/>
                  </a:lnTo>
                  <a:lnTo>
                    <a:pt x="76093" y="109791"/>
                  </a:lnTo>
                  <a:lnTo>
                    <a:pt x="34912" y="109791"/>
                  </a:lnTo>
                  <a:lnTo>
                    <a:pt x="28498" y="107365"/>
                  </a:lnTo>
                  <a:lnTo>
                    <a:pt x="18516" y="97675"/>
                  </a:lnTo>
                  <a:lnTo>
                    <a:pt x="16027" y="91414"/>
                  </a:lnTo>
                  <a:lnTo>
                    <a:pt x="16110" y="75819"/>
                  </a:lnTo>
                  <a:lnTo>
                    <a:pt x="18465" y="69684"/>
                  </a:lnTo>
                  <a:lnTo>
                    <a:pt x="28206" y="59702"/>
                  </a:lnTo>
                  <a:lnTo>
                    <a:pt x="34455" y="57200"/>
                  </a:lnTo>
                  <a:lnTo>
                    <a:pt x="75405" y="57200"/>
                  </a:lnTo>
                  <a:lnTo>
                    <a:pt x="73317" y="54724"/>
                  </a:lnTo>
                  <a:lnTo>
                    <a:pt x="66875" y="49564"/>
                  </a:lnTo>
                  <a:lnTo>
                    <a:pt x="59664" y="45877"/>
                  </a:lnTo>
                  <a:lnTo>
                    <a:pt x="51682" y="43663"/>
                  </a:lnTo>
                  <a:lnTo>
                    <a:pt x="42925" y="42925"/>
                  </a:lnTo>
                  <a:close/>
                </a:path>
                <a:path w="501650" h="144780">
                  <a:moveTo>
                    <a:pt x="75405" y="57200"/>
                  </a:moveTo>
                  <a:lnTo>
                    <a:pt x="49885" y="57200"/>
                  </a:lnTo>
                  <a:lnTo>
                    <a:pt x="56387" y="59702"/>
                  </a:lnTo>
                  <a:lnTo>
                    <a:pt x="66725" y="69684"/>
                  </a:lnTo>
                  <a:lnTo>
                    <a:pt x="69236" y="75819"/>
                  </a:lnTo>
                  <a:lnTo>
                    <a:pt x="69238" y="91414"/>
                  </a:lnTo>
                  <a:lnTo>
                    <a:pt x="66827" y="97535"/>
                  </a:lnTo>
                  <a:lnTo>
                    <a:pt x="56895" y="107340"/>
                  </a:lnTo>
                  <a:lnTo>
                    <a:pt x="50533" y="109791"/>
                  </a:lnTo>
                  <a:lnTo>
                    <a:pt x="76093" y="109791"/>
                  </a:lnTo>
                  <a:lnTo>
                    <a:pt x="78506" y="107052"/>
                  </a:lnTo>
                  <a:lnTo>
                    <a:pt x="82340" y="100226"/>
                  </a:lnTo>
                  <a:lnTo>
                    <a:pt x="84640" y="92664"/>
                  </a:lnTo>
                  <a:lnTo>
                    <a:pt x="85407" y="84366"/>
                  </a:lnTo>
                  <a:lnTo>
                    <a:pt x="84671" y="76034"/>
                  </a:lnTo>
                  <a:lnTo>
                    <a:pt x="84562" y="75509"/>
                  </a:lnTo>
                  <a:lnTo>
                    <a:pt x="82386" y="68030"/>
                  </a:lnTo>
                  <a:lnTo>
                    <a:pt x="78608" y="60998"/>
                  </a:lnTo>
                  <a:lnTo>
                    <a:pt x="75405" y="57200"/>
                  </a:lnTo>
                  <a:close/>
                </a:path>
                <a:path w="501650" h="144780">
                  <a:moveTo>
                    <a:pt x="114477" y="9410"/>
                  </a:moveTo>
                  <a:lnTo>
                    <a:pt x="109423" y="9410"/>
                  </a:lnTo>
                  <a:lnTo>
                    <a:pt x="107276" y="10350"/>
                  </a:lnTo>
                  <a:lnTo>
                    <a:pt x="103555" y="14122"/>
                  </a:lnTo>
                  <a:lnTo>
                    <a:pt x="102699" y="16116"/>
                  </a:lnTo>
                  <a:lnTo>
                    <a:pt x="102650" y="21272"/>
                  </a:lnTo>
                  <a:lnTo>
                    <a:pt x="103555" y="23406"/>
                  </a:lnTo>
                  <a:lnTo>
                    <a:pt x="107305" y="27190"/>
                  </a:lnTo>
                  <a:lnTo>
                    <a:pt x="109423" y="28130"/>
                  </a:lnTo>
                  <a:lnTo>
                    <a:pt x="114477" y="28130"/>
                  </a:lnTo>
                  <a:lnTo>
                    <a:pt x="116725" y="27177"/>
                  </a:lnTo>
                  <a:lnTo>
                    <a:pt x="120421" y="23482"/>
                  </a:lnTo>
                  <a:lnTo>
                    <a:pt x="121348" y="21272"/>
                  </a:lnTo>
                  <a:lnTo>
                    <a:pt x="121348" y="16116"/>
                  </a:lnTo>
                  <a:lnTo>
                    <a:pt x="120421" y="13906"/>
                  </a:lnTo>
                  <a:lnTo>
                    <a:pt x="116712" y="10299"/>
                  </a:lnTo>
                  <a:lnTo>
                    <a:pt x="114477" y="9410"/>
                  </a:lnTo>
                  <a:close/>
                </a:path>
                <a:path w="501650" h="144780">
                  <a:moveTo>
                    <a:pt x="119875" y="43103"/>
                  </a:moveTo>
                  <a:lnTo>
                    <a:pt x="104025" y="43103"/>
                  </a:lnTo>
                  <a:lnTo>
                    <a:pt x="104025" y="123202"/>
                  </a:lnTo>
                  <a:lnTo>
                    <a:pt x="119875" y="123202"/>
                  </a:lnTo>
                  <a:lnTo>
                    <a:pt x="119875" y="43103"/>
                  </a:lnTo>
                  <a:close/>
                </a:path>
                <a:path w="501650" h="144780">
                  <a:moveTo>
                    <a:pt x="159499" y="1574"/>
                  </a:moveTo>
                  <a:lnTo>
                    <a:pt x="143649" y="1574"/>
                  </a:lnTo>
                  <a:lnTo>
                    <a:pt x="143649" y="123202"/>
                  </a:lnTo>
                  <a:lnTo>
                    <a:pt x="159499" y="123202"/>
                  </a:lnTo>
                  <a:lnTo>
                    <a:pt x="159499" y="1574"/>
                  </a:lnTo>
                  <a:close/>
                </a:path>
                <a:path w="501650" h="144780">
                  <a:moveTo>
                    <a:pt x="200596" y="57378"/>
                  </a:moveTo>
                  <a:lnTo>
                    <a:pt x="184759" y="57378"/>
                  </a:lnTo>
                  <a:lnTo>
                    <a:pt x="184759" y="123202"/>
                  </a:lnTo>
                  <a:lnTo>
                    <a:pt x="200596" y="123202"/>
                  </a:lnTo>
                  <a:lnTo>
                    <a:pt x="200596" y="57378"/>
                  </a:lnTo>
                  <a:close/>
                </a:path>
                <a:path w="501650" h="144780">
                  <a:moveTo>
                    <a:pt x="214883" y="43103"/>
                  </a:moveTo>
                  <a:lnTo>
                    <a:pt x="173266" y="43103"/>
                  </a:lnTo>
                  <a:lnTo>
                    <a:pt x="173266" y="57378"/>
                  </a:lnTo>
                  <a:lnTo>
                    <a:pt x="214883" y="57378"/>
                  </a:lnTo>
                  <a:lnTo>
                    <a:pt x="214883" y="43103"/>
                  </a:lnTo>
                  <a:close/>
                </a:path>
                <a:path w="501650" h="144780">
                  <a:moveTo>
                    <a:pt x="216014" y="0"/>
                  </a:moveTo>
                  <a:lnTo>
                    <a:pt x="205041" y="0"/>
                  </a:lnTo>
                  <a:lnTo>
                    <a:pt x="198462" y="3162"/>
                  </a:lnTo>
                  <a:lnTo>
                    <a:pt x="184759" y="38315"/>
                  </a:lnTo>
                  <a:lnTo>
                    <a:pt x="184759" y="43103"/>
                  </a:lnTo>
                  <a:lnTo>
                    <a:pt x="200596" y="43103"/>
                  </a:lnTo>
                  <a:lnTo>
                    <a:pt x="200712" y="29264"/>
                  </a:lnTo>
                  <a:lnTo>
                    <a:pt x="201802" y="23939"/>
                  </a:lnTo>
                  <a:lnTo>
                    <a:pt x="206616" y="17322"/>
                  </a:lnTo>
                  <a:lnTo>
                    <a:pt x="210934" y="15671"/>
                  </a:lnTo>
                  <a:lnTo>
                    <a:pt x="224459" y="15671"/>
                  </a:lnTo>
                  <a:lnTo>
                    <a:pt x="224459" y="1574"/>
                  </a:lnTo>
                  <a:lnTo>
                    <a:pt x="219925" y="520"/>
                  </a:lnTo>
                  <a:lnTo>
                    <a:pt x="216014" y="0"/>
                  </a:lnTo>
                  <a:close/>
                </a:path>
                <a:path w="501650" h="144780">
                  <a:moveTo>
                    <a:pt x="224459" y="15671"/>
                  </a:moveTo>
                  <a:lnTo>
                    <a:pt x="219468" y="15671"/>
                  </a:lnTo>
                  <a:lnTo>
                    <a:pt x="221907" y="16141"/>
                  </a:lnTo>
                  <a:lnTo>
                    <a:pt x="224459" y="17068"/>
                  </a:lnTo>
                  <a:lnTo>
                    <a:pt x="224459" y="15671"/>
                  </a:lnTo>
                  <a:close/>
                </a:path>
                <a:path w="501650" h="144780">
                  <a:moveTo>
                    <a:pt x="237921" y="9410"/>
                  </a:moveTo>
                  <a:lnTo>
                    <a:pt x="232867" y="9410"/>
                  </a:lnTo>
                  <a:lnTo>
                    <a:pt x="230720" y="10350"/>
                  </a:lnTo>
                  <a:lnTo>
                    <a:pt x="226999" y="14122"/>
                  </a:lnTo>
                  <a:lnTo>
                    <a:pt x="226143" y="16116"/>
                  </a:lnTo>
                  <a:lnTo>
                    <a:pt x="226094" y="21272"/>
                  </a:lnTo>
                  <a:lnTo>
                    <a:pt x="226999" y="23406"/>
                  </a:lnTo>
                  <a:lnTo>
                    <a:pt x="230749" y="27190"/>
                  </a:lnTo>
                  <a:lnTo>
                    <a:pt x="232867" y="28130"/>
                  </a:lnTo>
                  <a:lnTo>
                    <a:pt x="237921" y="28130"/>
                  </a:lnTo>
                  <a:lnTo>
                    <a:pt x="240169" y="27177"/>
                  </a:lnTo>
                  <a:lnTo>
                    <a:pt x="243865" y="23482"/>
                  </a:lnTo>
                  <a:lnTo>
                    <a:pt x="244792" y="21272"/>
                  </a:lnTo>
                  <a:lnTo>
                    <a:pt x="244792" y="16116"/>
                  </a:lnTo>
                  <a:lnTo>
                    <a:pt x="243865" y="13906"/>
                  </a:lnTo>
                  <a:lnTo>
                    <a:pt x="240156" y="10299"/>
                  </a:lnTo>
                  <a:lnTo>
                    <a:pt x="237921" y="9410"/>
                  </a:lnTo>
                  <a:close/>
                </a:path>
                <a:path w="501650" h="144780">
                  <a:moveTo>
                    <a:pt x="243319" y="43103"/>
                  </a:moveTo>
                  <a:lnTo>
                    <a:pt x="227469" y="43103"/>
                  </a:lnTo>
                  <a:lnTo>
                    <a:pt x="227469" y="123202"/>
                  </a:lnTo>
                  <a:lnTo>
                    <a:pt x="243319" y="123202"/>
                  </a:lnTo>
                  <a:lnTo>
                    <a:pt x="243319" y="43103"/>
                  </a:lnTo>
                  <a:close/>
                </a:path>
                <a:path w="501650" h="144780">
                  <a:moveTo>
                    <a:pt x="300088" y="41528"/>
                  </a:moveTo>
                  <a:lnTo>
                    <a:pt x="265417" y="66140"/>
                  </a:lnTo>
                  <a:lnTo>
                    <a:pt x="262826" y="90843"/>
                  </a:lnTo>
                  <a:lnTo>
                    <a:pt x="264464" y="97993"/>
                  </a:lnTo>
                  <a:lnTo>
                    <a:pt x="271030" y="110362"/>
                  </a:lnTo>
                  <a:lnTo>
                    <a:pt x="275399" y="115277"/>
                  </a:lnTo>
                  <a:lnTo>
                    <a:pt x="286308" y="122593"/>
                  </a:lnTo>
                  <a:lnTo>
                    <a:pt x="293446" y="124421"/>
                  </a:lnTo>
                  <a:lnTo>
                    <a:pt x="308711" y="124421"/>
                  </a:lnTo>
                  <a:lnTo>
                    <a:pt x="314324" y="123723"/>
                  </a:lnTo>
                  <a:lnTo>
                    <a:pt x="323900" y="120929"/>
                  </a:lnTo>
                  <a:lnTo>
                    <a:pt x="328739" y="118617"/>
                  </a:lnTo>
                  <a:lnTo>
                    <a:pt x="333616" y="115366"/>
                  </a:lnTo>
                  <a:lnTo>
                    <a:pt x="333616" y="109613"/>
                  </a:lnTo>
                  <a:lnTo>
                    <a:pt x="297218" y="109613"/>
                  </a:lnTo>
                  <a:lnTo>
                    <a:pt x="291109" y="107353"/>
                  </a:lnTo>
                  <a:lnTo>
                    <a:pt x="281647" y="98297"/>
                  </a:lnTo>
                  <a:lnTo>
                    <a:pt x="279082" y="92201"/>
                  </a:lnTo>
                  <a:lnTo>
                    <a:pt x="278676" y="84543"/>
                  </a:lnTo>
                  <a:lnTo>
                    <a:pt x="335000" y="84543"/>
                  </a:lnTo>
                  <a:lnTo>
                    <a:pt x="335000" y="82537"/>
                  </a:lnTo>
                  <a:lnTo>
                    <a:pt x="334501" y="75056"/>
                  </a:lnTo>
                  <a:lnTo>
                    <a:pt x="279018" y="75056"/>
                  </a:lnTo>
                  <a:lnTo>
                    <a:pt x="280123" y="68719"/>
                  </a:lnTo>
                  <a:lnTo>
                    <a:pt x="282486" y="63855"/>
                  </a:lnTo>
                  <a:lnTo>
                    <a:pt x="289750" y="56997"/>
                  </a:lnTo>
                  <a:lnTo>
                    <a:pt x="294398" y="55283"/>
                  </a:lnTo>
                  <a:lnTo>
                    <a:pt x="327301" y="55283"/>
                  </a:lnTo>
                  <a:lnTo>
                    <a:pt x="325513" y="52679"/>
                  </a:lnTo>
                  <a:lnTo>
                    <a:pt x="320367" y="47802"/>
                  </a:lnTo>
                  <a:lnTo>
                    <a:pt x="314415" y="44318"/>
                  </a:lnTo>
                  <a:lnTo>
                    <a:pt x="307656" y="42226"/>
                  </a:lnTo>
                  <a:lnTo>
                    <a:pt x="300088" y="41528"/>
                  </a:lnTo>
                  <a:close/>
                </a:path>
                <a:path w="501650" h="144780">
                  <a:moveTo>
                    <a:pt x="333616" y="99860"/>
                  </a:moveTo>
                  <a:lnTo>
                    <a:pt x="326844" y="104127"/>
                  </a:lnTo>
                  <a:lnTo>
                    <a:pt x="319768" y="107175"/>
                  </a:lnTo>
                  <a:lnTo>
                    <a:pt x="312390" y="109004"/>
                  </a:lnTo>
                  <a:lnTo>
                    <a:pt x="304711" y="109613"/>
                  </a:lnTo>
                  <a:lnTo>
                    <a:pt x="333616" y="109613"/>
                  </a:lnTo>
                  <a:lnTo>
                    <a:pt x="333616" y="99860"/>
                  </a:lnTo>
                  <a:close/>
                </a:path>
                <a:path w="501650" h="144780">
                  <a:moveTo>
                    <a:pt x="327301" y="55283"/>
                  </a:moveTo>
                  <a:lnTo>
                    <a:pt x="305777" y="55283"/>
                  </a:lnTo>
                  <a:lnTo>
                    <a:pt x="310311" y="56997"/>
                  </a:lnTo>
                  <a:lnTo>
                    <a:pt x="317042" y="63855"/>
                  </a:lnTo>
                  <a:lnTo>
                    <a:pt x="318922" y="68719"/>
                  </a:lnTo>
                  <a:lnTo>
                    <a:pt x="319328" y="75056"/>
                  </a:lnTo>
                  <a:lnTo>
                    <a:pt x="334501" y="75056"/>
                  </a:lnTo>
                  <a:lnTo>
                    <a:pt x="334407" y="73655"/>
                  </a:lnTo>
                  <a:lnTo>
                    <a:pt x="332628" y="65717"/>
                  </a:lnTo>
                  <a:lnTo>
                    <a:pt x="329664" y="58725"/>
                  </a:lnTo>
                  <a:lnTo>
                    <a:pt x="327301" y="55283"/>
                  </a:lnTo>
                  <a:close/>
                </a:path>
                <a:path w="501650" h="144780">
                  <a:moveTo>
                    <a:pt x="368287" y="1574"/>
                  </a:moveTo>
                  <a:lnTo>
                    <a:pt x="352437" y="1574"/>
                  </a:lnTo>
                  <a:lnTo>
                    <a:pt x="352437" y="123202"/>
                  </a:lnTo>
                  <a:lnTo>
                    <a:pt x="368287" y="123202"/>
                  </a:lnTo>
                  <a:lnTo>
                    <a:pt x="368287" y="1574"/>
                  </a:lnTo>
                  <a:close/>
                </a:path>
                <a:path w="501650" h="144780">
                  <a:moveTo>
                    <a:pt x="433095" y="41363"/>
                  </a:moveTo>
                  <a:lnTo>
                    <a:pt x="427761" y="41363"/>
                  </a:lnTo>
                  <a:lnTo>
                    <a:pt x="419524" y="42076"/>
                  </a:lnTo>
                  <a:lnTo>
                    <a:pt x="389010" y="73397"/>
                  </a:lnTo>
                  <a:lnTo>
                    <a:pt x="388315" y="81838"/>
                  </a:lnTo>
                  <a:lnTo>
                    <a:pt x="388976" y="90808"/>
                  </a:lnTo>
                  <a:lnTo>
                    <a:pt x="418803" y="122500"/>
                  </a:lnTo>
                  <a:lnTo>
                    <a:pt x="427240" y="123202"/>
                  </a:lnTo>
                  <a:lnTo>
                    <a:pt x="461098" y="123202"/>
                  </a:lnTo>
                  <a:lnTo>
                    <a:pt x="461098" y="109613"/>
                  </a:lnTo>
                  <a:lnTo>
                    <a:pt x="425818" y="109613"/>
                  </a:lnTo>
                  <a:lnTo>
                    <a:pt x="420903" y="109156"/>
                  </a:lnTo>
                  <a:lnTo>
                    <a:pt x="415455" y="107289"/>
                  </a:lnTo>
                  <a:lnTo>
                    <a:pt x="412864" y="105498"/>
                  </a:lnTo>
                  <a:lnTo>
                    <a:pt x="406374" y="98361"/>
                  </a:lnTo>
                  <a:lnTo>
                    <a:pt x="404342" y="91998"/>
                  </a:lnTo>
                  <a:lnTo>
                    <a:pt x="404342" y="74993"/>
                  </a:lnTo>
                  <a:lnTo>
                    <a:pt x="406679" y="68033"/>
                  </a:lnTo>
                  <a:lnTo>
                    <a:pt x="416013" y="57696"/>
                  </a:lnTo>
                  <a:lnTo>
                    <a:pt x="422300" y="55117"/>
                  </a:lnTo>
                  <a:lnTo>
                    <a:pt x="461098" y="55117"/>
                  </a:lnTo>
                  <a:lnTo>
                    <a:pt x="461098" y="44754"/>
                  </a:lnTo>
                  <a:lnTo>
                    <a:pt x="445173" y="44754"/>
                  </a:lnTo>
                  <a:lnTo>
                    <a:pt x="438899" y="42494"/>
                  </a:lnTo>
                  <a:lnTo>
                    <a:pt x="433095" y="41363"/>
                  </a:lnTo>
                  <a:close/>
                </a:path>
                <a:path w="501650" h="144780">
                  <a:moveTo>
                    <a:pt x="461098" y="55117"/>
                  </a:moveTo>
                  <a:lnTo>
                    <a:pt x="435241" y="55117"/>
                  </a:lnTo>
                  <a:lnTo>
                    <a:pt x="440232" y="56362"/>
                  </a:lnTo>
                  <a:lnTo>
                    <a:pt x="445162" y="58859"/>
                  </a:lnTo>
                  <a:lnTo>
                    <a:pt x="445173" y="109613"/>
                  </a:lnTo>
                  <a:lnTo>
                    <a:pt x="461098" y="109613"/>
                  </a:lnTo>
                  <a:lnTo>
                    <a:pt x="461098" y="55117"/>
                  </a:lnTo>
                  <a:close/>
                </a:path>
                <a:path w="501650" h="144780">
                  <a:moveTo>
                    <a:pt x="461098" y="1574"/>
                  </a:moveTo>
                  <a:lnTo>
                    <a:pt x="445173" y="1574"/>
                  </a:lnTo>
                  <a:lnTo>
                    <a:pt x="445173" y="44754"/>
                  </a:lnTo>
                  <a:lnTo>
                    <a:pt x="461098" y="44754"/>
                  </a:lnTo>
                  <a:lnTo>
                    <a:pt x="461098" y="1574"/>
                  </a:lnTo>
                  <a:close/>
                </a:path>
                <a:path w="501650" h="144780">
                  <a:moveTo>
                    <a:pt x="492963" y="100215"/>
                  </a:moveTo>
                  <a:lnTo>
                    <a:pt x="486524" y="100215"/>
                  </a:lnTo>
                  <a:lnTo>
                    <a:pt x="484009" y="101358"/>
                  </a:lnTo>
                  <a:lnTo>
                    <a:pt x="479767" y="105943"/>
                  </a:lnTo>
                  <a:lnTo>
                    <a:pt x="478713" y="108661"/>
                  </a:lnTo>
                  <a:lnTo>
                    <a:pt x="478713" y="117601"/>
                  </a:lnTo>
                  <a:lnTo>
                    <a:pt x="481787" y="121399"/>
                  </a:lnTo>
                  <a:lnTo>
                    <a:pt x="487946" y="123202"/>
                  </a:lnTo>
                  <a:lnTo>
                    <a:pt x="487768" y="127558"/>
                  </a:lnTo>
                  <a:lnTo>
                    <a:pt x="487159" y="130987"/>
                  </a:lnTo>
                  <a:lnTo>
                    <a:pt x="485063" y="136042"/>
                  </a:lnTo>
                  <a:lnTo>
                    <a:pt x="483234" y="138556"/>
                  </a:lnTo>
                  <a:lnTo>
                    <a:pt x="480631" y="141046"/>
                  </a:lnTo>
                  <a:lnTo>
                    <a:pt x="480631" y="144271"/>
                  </a:lnTo>
                  <a:lnTo>
                    <a:pt x="487133" y="142239"/>
                  </a:lnTo>
                  <a:lnTo>
                    <a:pt x="492239" y="138785"/>
                  </a:lnTo>
                  <a:lnTo>
                    <a:pt x="499668" y="129031"/>
                  </a:lnTo>
                  <a:lnTo>
                    <a:pt x="501522" y="123367"/>
                  </a:lnTo>
                  <a:lnTo>
                    <a:pt x="501522" y="112052"/>
                  </a:lnTo>
                  <a:lnTo>
                    <a:pt x="500392" y="108051"/>
                  </a:lnTo>
                  <a:lnTo>
                    <a:pt x="495858" y="101777"/>
                  </a:lnTo>
                  <a:lnTo>
                    <a:pt x="492963" y="100215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236744" y="2398814"/>
              <a:ext cx="149301" cy="1231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07308" y="2612161"/>
              <a:ext cx="1197013" cy="1245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0325430" y="2653690"/>
              <a:ext cx="1281849" cy="2964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42202" y="2827096"/>
              <a:ext cx="228841" cy="1230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442202" y="2398801"/>
              <a:ext cx="5023345" cy="123083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/>
          <p:nvPr/>
        </p:nvSpPr>
        <p:spPr>
          <a:xfrm>
            <a:off x="6223088" y="3946232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117" y="0"/>
                </a:moveTo>
                <a:lnTo>
                  <a:pt x="15989" y="0"/>
                </a:lnTo>
                <a:lnTo>
                  <a:pt x="10807" y="2146"/>
                </a:lnTo>
                <a:lnTo>
                  <a:pt x="2159" y="10731"/>
                </a:lnTo>
                <a:lnTo>
                  <a:pt x="0" y="15925"/>
                </a:lnTo>
                <a:lnTo>
                  <a:pt x="0" y="28117"/>
                </a:lnTo>
                <a:lnTo>
                  <a:pt x="2159" y="33324"/>
                </a:lnTo>
                <a:lnTo>
                  <a:pt x="10807" y="41973"/>
                </a:lnTo>
                <a:lnTo>
                  <a:pt x="15989" y="44132"/>
                </a:lnTo>
                <a:lnTo>
                  <a:pt x="28117" y="44132"/>
                </a:lnTo>
                <a:lnTo>
                  <a:pt x="33324" y="41973"/>
                </a:lnTo>
                <a:lnTo>
                  <a:pt x="41973" y="33324"/>
                </a:lnTo>
                <a:lnTo>
                  <a:pt x="44145" y="28117"/>
                </a:lnTo>
                <a:lnTo>
                  <a:pt x="44145" y="15925"/>
                </a:lnTo>
                <a:lnTo>
                  <a:pt x="41973" y="10731"/>
                </a:lnTo>
                <a:lnTo>
                  <a:pt x="33324" y="214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02409" y="3909136"/>
            <a:ext cx="138468" cy="1230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111058" y="3909136"/>
            <a:ext cx="593090" cy="162560"/>
          </a:xfrm>
          <a:custGeom>
            <a:avLst/>
            <a:gdLst/>
            <a:ahLst/>
            <a:cxnLst/>
            <a:rect l="l" t="t" r="r" b="b"/>
            <a:pathLst>
              <a:path w="593090" h="162560">
                <a:moveTo>
                  <a:pt x="15938" y="41529"/>
                </a:moveTo>
                <a:lnTo>
                  <a:pt x="0" y="41529"/>
                </a:lnTo>
                <a:lnTo>
                  <a:pt x="0" y="121627"/>
                </a:lnTo>
                <a:lnTo>
                  <a:pt x="15938" y="121627"/>
                </a:lnTo>
                <a:lnTo>
                  <a:pt x="15938" y="73075"/>
                </a:lnTo>
                <a:lnTo>
                  <a:pt x="17805" y="67297"/>
                </a:lnTo>
                <a:lnTo>
                  <a:pt x="23483" y="59905"/>
                </a:lnTo>
                <a:lnTo>
                  <a:pt x="15938" y="59905"/>
                </a:lnTo>
                <a:lnTo>
                  <a:pt x="15938" y="41529"/>
                </a:lnTo>
                <a:close/>
              </a:path>
              <a:path w="593090" h="162560">
                <a:moveTo>
                  <a:pt x="54856" y="55105"/>
                </a:moveTo>
                <a:lnTo>
                  <a:pt x="39535" y="55105"/>
                </a:lnTo>
                <a:lnTo>
                  <a:pt x="44640" y="57721"/>
                </a:lnTo>
                <a:lnTo>
                  <a:pt x="50152" y="62941"/>
                </a:lnTo>
                <a:lnTo>
                  <a:pt x="54856" y="55105"/>
                </a:lnTo>
                <a:close/>
              </a:path>
              <a:path w="593090" h="162560">
                <a:moveTo>
                  <a:pt x="45770" y="39966"/>
                </a:moveTo>
                <a:lnTo>
                  <a:pt x="39789" y="39966"/>
                </a:lnTo>
                <a:lnTo>
                  <a:pt x="34045" y="41124"/>
                </a:lnTo>
                <a:lnTo>
                  <a:pt x="28301" y="44599"/>
                </a:lnTo>
                <a:lnTo>
                  <a:pt x="22558" y="50393"/>
                </a:lnTo>
                <a:lnTo>
                  <a:pt x="16814" y="58508"/>
                </a:lnTo>
                <a:lnTo>
                  <a:pt x="15938" y="59905"/>
                </a:lnTo>
                <a:lnTo>
                  <a:pt x="23483" y="59905"/>
                </a:lnTo>
                <a:lnTo>
                  <a:pt x="25298" y="57543"/>
                </a:lnTo>
                <a:lnTo>
                  <a:pt x="29717" y="55105"/>
                </a:lnTo>
                <a:lnTo>
                  <a:pt x="54856" y="55105"/>
                </a:lnTo>
                <a:lnTo>
                  <a:pt x="58508" y="49022"/>
                </a:lnTo>
                <a:lnTo>
                  <a:pt x="52006" y="42976"/>
                </a:lnTo>
                <a:lnTo>
                  <a:pt x="45770" y="39966"/>
                </a:lnTo>
                <a:close/>
              </a:path>
              <a:path w="593090" h="162560">
                <a:moveTo>
                  <a:pt x="99364" y="39966"/>
                </a:moveTo>
                <a:lnTo>
                  <a:pt x="64692" y="64565"/>
                </a:lnTo>
                <a:lnTo>
                  <a:pt x="62102" y="89268"/>
                </a:lnTo>
                <a:lnTo>
                  <a:pt x="63741" y="96418"/>
                </a:lnTo>
                <a:lnTo>
                  <a:pt x="70294" y="108788"/>
                </a:lnTo>
                <a:lnTo>
                  <a:pt x="74663" y="113703"/>
                </a:lnTo>
                <a:lnTo>
                  <a:pt x="85572" y="121018"/>
                </a:lnTo>
                <a:lnTo>
                  <a:pt x="92722" y="122847"/>
                </a:lnTo>
                <a:lnTo>
                  <a:pt x="107975" y="122847"/>
                </a:lnTo>
                <a:lnTo>
                  <a:pt x="113601" y="122148"/>
                </a:lnTo>
                <a:lnTo>
                  <a:pt x="123177" y="119367"/>
                </a:lnTo>
                <a:lnTo>
                  <a:pt x="128003" y="117043"/>
                </a:lnTo>
                <a:lnTo>
                  <a:pt x="132880" y="113792"/>
                </a:lnTo>
                <a:lnTo>
                  <a:pt x="132880" y="108051"/>
                </a:lnTo>
                <a:lnTo>
                  <a:pt x="96494" y="108051"/>
                </a:lnTo>
                <a:lnTo>
                  <a:pt x="90385" y="105778"/>
                </a:lnTo>
                <a:lnTo>
                  <a:pt x="80924" y="96723"/>
                </a:lnTo>
                <a:lnTo>
                  <a:pt x="78346" y="90627"/>
                </a:lnTo>
                <a:lnTo>
                  <a:pt x="77939" y="82969"/>
                </a:lnTo>
                <a:lnTo>
                  <a:pt x="134277" y="82969"/>
                </a:lnTo>
                <a:lnTo>
                  <a:pt x="134277" y="80975"/>
                </a:lnTo>
                <a:lnTo>
                  <a:pt x="133777" y="73482"/>
                </a:lnTo>
                <a:lnTo>
                  <a:pt x="78295" y="73482"/>
                </a:lnTo>
                <a:lnTo>
                  <a:pt x="79400" y="67157"/>
                </a:lnTo>
                <a:lnTo>
                  <a:pt x="81762" y="62280"/>
                </a:lnTo>
                <a:lnTo>
                  <a:pt x="89014" y="55435"/>
                </a:lnTo>
                <a:lnTo>
                  <a:pt x="93675" y="53721"/>
                </a:lnTo>
                <a:lnTo>
                  <a:pt x="126586" y="53721"/>
                </a:lnTo>
                <a:lnTo>
                  <a:pt x="124790" y="51104"/>
                </a:lnTo>
                <a:lnTo>
                  <a:pt x="119636" y="46230"/>
                </a:lnTo>
                <a:lnTo>
                  <a:pt x="113682" y="42749"/>
                </a:lnTo>
                <a:lnTo>
                  <a:pt x="106925" y="40662"/>
                </a:lnTo>
                <a:lnTo>
                  <a:pt x="99364" y="39966"/>
                </a:lnTo>
                <a:close/>
              </a:path>
              <a:path w="593090" h="162560">
                <a:moveTo>
                  <a:pt x="132880" y="98298"/>
                </a:moveTo>
                <a:lnTo>
                  <a:pt x="126109" y="102565"/>
                </a:lnTo>
                <a:lnTo>
                  <a:pt x="119037" y="105613"/>
                </a:lnTo>
                <a:lnTo>
                  <a:pt x="111659" y="107442"/>
                </a:lnTo>
                <a:lnTo>
                  <a:pt x="103974" y="108051"/>
                </a:lnTo>
                <a:lnTo>
                  <a:pt x="132880" y="108051"/>
                </a:lnTo>
                <a:lnTo>
                  <a:pt x="132880" y="98298"/>
                </a:lnTo>
                <a:close/>
              </a:path>
              <a:path w="593090" h="162560">
                <a:moveTo>
                  <a:pt x="126586" y="53721"/>
                </a:moveTo>
                <a:lnTo>
                  <a:pt x="105054" y="53721"/>
                </a:lnTo>
                <a:lnTo>
                  <a:pt x="109575" y="55435"/>
                </a:lnTo>
                <a:lnTo>
                  <a:pt x="116306" y="62280"/>
                </a:lnTo>
                <a:lnTo>
                  <a:pt x="118198" y="67157"/>
                </a:lnTo>
                <a:lnTo>
                  <a:pt x="118605" y="73482"/>
                </a:lnTo>
                <a:lnTo>
                  <a:pt x="133777" y="73482"/>
                </a:lnTo>
                <a:lnTo>
                  <a:pt x="133684" y="72085"/>
                </a:lnTo>
                <a:lnTo>
                  <a:pt x="131905" y="64144"/>
                </a:lnTo>
                <a:lnTo>
                  <a:pt x="128940" y="57150"/>
                </a:lnTo>
                <a:lnTo>
                  <a:pt x="126586" y="53721"/>
                </a:lnTo>
                <a:close/>
              </a:path>
              <a:path w="593090" h="162560">
                <a:moveTo>
                  <a:pt x="219189" y="120230"/>
                </a:moveTo>
                <a:lnTo>
                  <a:pt x="203339" y="120230"/>
                </a:lnTo>
                <a:lnTo>
                  <a:pt x="203339" y="162458"/>
                </a:lnTo>
                <a:lnTo>
                  <a:pt x="219189" y="162458"/>
                </a:lnTo>
                <a:lnTo>
                  <a:pt x="219189" y="120230"/>
                </a:lnTo>
                <a:close/>
              </a:path>
              <a:path w="593090" h="162560">
                <a:moveTo>
                  <a:pt x="219189" y="41529"/>
                </a:moveTo>
                <a:lnTo>
                  <a:pt x="189204" y="41529"/>
                </a:lnTo>
                <a:lnTo>
                  <a:pt x="179896" y="42219"/>
                </a:lnTo>
                <a:lnTo>
                  <a:pt x="149294" y="65560"/>
                </a:lnTo>
                <a:lnTo>
                  <a:pt x="146392" y="82359"/>
                </a:lnTo>
                <a:lnTo>
                  <a:pt x="147090" y="90812"/>
                </a:lnTo>
                <a:lnTo>
                  <a:pt x="177639" y="122305"/>
                </a:lnTo>
                <a:lnTo>
                  <a:pt x="185813" y="123024"/>
                </a:lnTo>
                <a:lnTo>
                  <a:pt x="190576" y="123024"/>
                </a:lnTo>
                <a:lnTo>
                  <a:pt x="196418" y="122097"/>
                </a:lnTo>
                <a:lnTo>
                  <a:pt x="203339" y="120230"/>
                </a:lnTo>
                <a:lnTo>
                  <a:pt x="219189" y="120230"/>
                </a:lnTo>
                <a:lnTo>
                  <a:pt x="219189" y="109791"/>
                </a:lnTo>
                <a:lnTo>
                  <a:pt x="181063" y="109791"/>
                </a:lnTo>
                <a:lnTo>
                  <a:pt x="174701" y="107200"/>
                </a:lnTo>
                <a:lnTo>
                  <a:pt x="164871" y="96824"/>
                </a:lnTo>
                <a:lnTo>
                  <a:pt x="162420" y="90144"/>
                </a:lnTo>
                <a:lnTo>
                  <a:pt x="162420" y="74726"/>
                </a:lnTo>
                <a:lnTo>
                  <a:pt x="186435" y="56324"/>
                </a:lnTo>
                <a:lnTo>
                  <a:pt x="219189" y="56324"/>
                </a:lnTo>
                <a:lnTo>
                  <a:pt x="219189" y="41529"/>
                </a:lnTo>
                <a:close/>
              </a:path>
              <a:path w="593090" h="162560">
                <a:moveTo>
                  <a:pt x="219189" y="56324"/>
                </a:moveTo>
                <a:lnTo>
                  <a:pt x="203339" y="56324"/>
                </a:lnTo>
                <a:lnTo>
                  <a:pt x="203339" y="106476"/>
                </a:lnTo>
                <a:lnTo>
                  <a:pt x="200861" y="107200"/>
                </a:lnTo>
                <a:lnTo>
                  <a:pt x="197027" y="108458"/>
                </a:lnTo>
                <a:lnTo>
                  <a:pt x="194462" y="109220"/>
                </a:lnTo>
                <a:lnTo>
                  <a:pt x="192138" y="109677"/>
                </a:lnTo>
                <a:lnTo>
                  <a:pt x="190652" y="109791"/>
                </a:lnTo>
                <a:lnTo>
                  <a:pt x="219189" y="109791"/>
                </a:lnTo>
                <a:lnTo>
                  <a:pt x="219189" y="56324"/>
                </a:lnTo>
                <a:close/>
              </a:path>
              <a:path w="593090" h="162560">
                <a:moveTo>
                  <a:pt x="256768" y="41529"/>
                </a:moveTo>
                <a:lnTo>
                  <a:pt x="240931" y="41529"/>
                </a:lnTo>
                <a:lnTo>
                  <a:pt x="240931" y="97459"/>
                </a:lnTo>
                <a:lnTo>
                  <a:pt x="262775" y="123024"/>
                </a:lnTo>
                <a:lnTo>
                  <a:pt x="272122" y="123024"/>
                </a:lnTo>
                <a:lnTo>
                  <a:pt x="276440" y="121996"/>
                </a:lnTo>
                <a:lnTo>
                  <a:pt x="285089" y="117906"/>
                </a:lnTo>
                <a:lnTo>
                  <a:pt x="288924" y="115036"/>
                </a:lnTo>
                <a:lnTo>
                  <a:pt x="292290" y="111353"/>
                </a:lnTo>
                <a:lnTo>
                  <a:pt x="308140" y="111353"/>
                </a:lnTo>
                <a:lnTo>
                  <a:pt x="308140" y="109791"/>
                </a:lnTo>
                <a:lnTo>
                  <a:pt x="267017" y="109791"/>
                </a:lnTo>
                <a:lnTo>
                  <a:pt x="262801" y="108115"/>
                </a:lnTo>
                <a:lnTo>
                  <a:pt x="257975" y="101460"/>
                </a:lnTo>
                <a:lnTo>
                  <a:pt x="256768" y="95580"/>
                </a:lnTo>
                <a:lnTo>
                  <a:pt x="256768" y="41529"/>
                </a:lnTo>
                <a:close/>
              </a:path>
              <a:path w="593090" h="162560">
                <a:moveTo>
                  <a:pt x="308140" y="111353"/>
                </a:moveTo>
                <a:lnTo>
                  <a:pt x="292290" y="111353"/>
                </a:lnTo>
                <a:lnTo>
                  <a:pt x="292290" y="121627"/>
                </a:lnTo>
                <a:lnTo>
                  <a:pt x="308140" y="121627"/>
                </a:lnTo>
                <a:lnTo>
                  <a:pt x="308140" y="111353"/>
                </a:lnTo>
                <a:close/>
              </a:path>
              <a:path w="593090" h="162560">
                <a:moveTo>
                  <a:pt x="308140" y="41529"/>
                </a:moveTo>
                <a:lnTo>
                  <a:pt x="292290" y="41529"/>
                </a:lnTo>
                <a:lnTo>
                  <a:pt x="292290" y="98729"/>
                </a:lnTo>
                <a:lnTo>
                  <a:pt x="287019" y="106095"/>
                </a:lnTo>
                <a:lnTo>
                  <a:pt x="280606" y="109791"/>
                </a:lnTo>
                <a:lnTo>
                  <a:pt x="308140" y="109791"/>
                </a:lnTo>
                <a:lnTo>
                  <a:pt x="308140" y="41529"/>
                </a:lnTo>
                <a:close/>
              </a:path>
              <a:path w="593090" h="162560">
                <a:moveTo>
                  <a:pt x="341985" y="7835"/>
                </a:moveTo>
                <a:lnTo>
                  <a:pt x="336943" y="7835"/>
                </a:lnTo>
                <a:lnTo>
                  <a:pt x="334797" y="8775"/>
                </a:lnTo>
                <a:lnTo>
                  <a:pt x="331076" y="12547"/>
                </a:lnTo>
                <a:lnTo>
                  <a:pt x="330225" y="14541"/>
                </a:lnTo>
                <a:lnTo>
                  <a:pt x="330175" y="19710"/>
                </a:lnTo>
                <a:lnTo>
                  <a:pt x="331076" y="21844"/>
                </a:lnTo>
                <a:lnTo>
                  <a:pt x="334826" y="25628"/>
                </a:lnTo>
                <a:lnTo>
                  <a:pt x="336943" y="26555"/>
                </a:lnTo>
                <a:lnTo>
                  <a:pt x="341985" y="26555"/>
                </a:lnTo>
                <a:lnTo>
                  <a:pt x="344233" y="25615"/>
                </a:lnTo>
                <a:lnTo>
                  <a:pt x="347941" y="21907"/>
                </a:lnTo>
                <a:lnTo>
                  <a:pt x="348868" y="19710"/>
                </a:lnTo>
                <a:lnTo>
                  <a:pt x="348868" y="14541"/>
                </a:lnTo>
                <a:lnTo>
                  <a:pt x="347941" y="12331"/>
                </a:lnTo>
                <a:lnTo>
                  <a:pt x="344220" y="8737"/>
                </a:lnTo>
                <a:lnTo>
                  <a:pt x="341985" y="7835"/>
                </a:lnTo>
                <a:close/>
              </a:path>
              <a:path w="593090" h="162560">
                <a:moveTo>
                  <a:pt x="347395" y="41529"/>
                </a:moveTo>
                <a:lnTo>
                  <a:pt x="331546" y="41529"/>
                </a:lnTo>
                <a:lnTo>
                  <a:pt x="331546" y="121627"/>
                </a:lnTo>
                <a:lnTo>
                  <a:pt x="347395" y="121627"/>
                </a:lnTo>
                <a:lnTo>
                  <a:pt x="347395" y="41529"/>
                </a:lnTo>
                <a:close/>
              </a:path>
              <a:path w="593090" h="162560">
                <a:moveTo>
                  <a:pt x="387794" y="41529"/>
                </a:moveTo>
                <a:lnTo>
                  <a:pt x="371855" y="41529"/>
                </a:lnTo>
                <a:lnTo>
                  <a:pt x="371855" y="121627"/>
                </a:lnTo>
                <a:lnTo>
                  <a:pt x="387794" y="121627"/>
                </a:lnTo>
                <a:lnTo>
                  <a:pt x="387794" y="73075"/>
                </a:lnTo>
                <a:lnTo>
                  <a:pt x="389661" y="67297"/>
                </a:lnTo>
                <a:lnTo>
                  <a:pt x="395339" y="59905"/>
                </a:lnTo>
                <a:lnTo>
                  <a:pt x="387794" y="59905"/>
                </a:lnTo>
                <a:lnTo>
                  <a:pt x="387794" y="41529"/>
                </a:lnTo>
                <a:close/>
              </a:path>
              <a:path w="593090" h="162560">
                <a:moveTo>
                  <a:pt x="426712" y="55105"/>
                </a:moveTo>
                <a:lnTo>
                  <a:pt x="411391" y="55105"/>
                </a:lnTo>
                <a:lnTo>
                  <a:pt x="416496" y="57721"/>
                </a:lnTo>
                <a:lnTo>
                  <a:pt x="422008" y="62941"/>
                </a:lnTo>
                <a:lnTo>
                  <a:pt x="426712" y="55105"/>
                </a:lnTo>
                <a:close/>
              </a:path>
              <a:path w="593090" h="162560">
                <a:moveTo>
                  <a:pt x="417626" y="39966"/>
                </a:moveTo>
                <a:lnTo>
                  <a:pt x="411645" y="39966"/>
                </a:lnTo>
                <a:lnTo>
                  <a:pt x="405901" y="41124"/>
                </a:lnTo>
                <a:lnTo>
                  <a:pt x="400157" y="44599"/>
                </a:lnTo>
                <a:lnTo>
                  <a:pt x="394414" y="50393"/>
                </a:lnTo>
                <a:lnTo>
                  <a:pt x="388670" y="58508"/>
                </a:lnTo>
                <a:lnTo>
                  <a:pt x="387794" y="59905"/>
                </a:lnTo>
                <a:lnTo>
                  <a:pt x="395339" y="59905"/>
                </a:lnTo>
                <a:lnTo>
                  <a:pt x="397154" y="57543"/>
                </a:lnTo>
                <a:lnTo>
                  <a:pt x="401573" y="55105"/>
                </a:lnTo>
                <a:lnTo>
                  <a:pt x="426712" y="55105"/>
                </a:lnTo>
                <a:lnTo>
                  <a:pt x="430364" y="49022"/>
                </a:lnTo>
                <a:lnTo>
                  <a:pt x="423862" y="42976"/>
                </a:lnTo>
                <a:lnTo>
                  <a:pt x="417626" y="39966"/>
                </a:lnTo>
                <a:close/>
              </a:path>
              <a:path w="593090" h="162560">
                <a:moveTo>
                  <a:pt x="471220" y="39966"/>
                </a:moveTo>
                <a:lnTo>
                  <a:pt x="436548" y="64565"/>
                </a:lnTo>
                <a:lnTo>
                  <a:pt x="433958" y="89268"/>
                </a:lnTo>
                <a:lnTo>
                  <a:pt x="435597" y="96418"/>
                </a:lnTo>
                <a:lnTo>
                  <a:pt x="442150" y="108788"/>
                </a:lnTo>
                <a:lnTo>
                  <a:pt x="446519" y="113703"/>
                </a:lnTo>
                <a:lnTo>
                  <a:pt x="457428" y="121018"/>
                </a:lnTo>
                <a:lnTo>
                  <a:pt x="464578" y="122847"/>
                </a:lnTo>
                <a:lnTo>
                  <a:pt x="479844" y="122847"/>
                </a:lnTo>
                <a:lnTo>
                  <a:pt x="485457" y="122148"/>
                </a:lnTo>
                <a:lnTo>
                  <a:pt x="495033" y="119367"/>
                </a:lnTo>
                <a:lnTo>
                  <a:pt x="499859" y="117043"/>
                </a:lnTo>
                <a:lnTo>
                  <a:pt x="504736" y="113792"/>
                </a:lnTo>
                <a:lnTo>
                  <a:pt x="504736" y="108051"/>
                </a:lnTo>
                <a:lnTo>
                  <a:pt x="468350" y="108051"/>
                </a:lnTo>
                <a:lnTo>
                  <a:pt x="462241" y="105778"/>
                </a:lnTo>
                <a:lnTo>
                  <a:pt x="452780" y="96723"/>
                </a:lnTo>
                <a:lnTo>
                  <a:pt x="450202" y="90627"/>
                </a:lnTo>
                <a:lnTo>
                  <a:pt x="449795" y="82969"/>
                </a:lnTo>
                <a:lnTo>
                  <a:pt x="506133" y="82969"/>
                </a:lnTo>
                <a:lnTo>
                  <a:pt x="506133" y="80975"/>
                </a:lnTo>
                <a:lnTo>
                  <a:pt x="505633" y="73482"/>
                </a:lnTo>
                <a:lnTo>
                  <a:pt x="450151" y="73482"/>
                </a:lnTo>
                <a:lnTo>
                  <a:pt x="451256" y="67157"/>
                </a:lnTo>
                <a:lnTo>
                  <a:pt x="453618" y="62280"/>
                </a:lnTo>
                <a:lnTo>
                  <a:pt x="460870" y="55435"/>
                </a:lnTo>
                <a:lnTo>
                  <a:pt x="465531" y="53721"/>
                </a:lnTo>
                <a:lnTo>
                  <a:pt x="498442" y="53721"/>
                </a:lnTo>
                <a:lnTo>
                  <a:pt x="496646" y="51104"/>
                </a:lnTo>
                <a:lnTo>
                  <a:pt x="491492" y="46230"/>
                </a:lnTo>
                <a:lnTo>
                  <a:pt x="485538" y="42749"/>
                </a:lnTo>
                <a:lnTo>
                  <a:pt x="478781" y="40662"/>
                </a:lnTo>
                <a:lnTo>
                  <a:pt x="471220" y="39966"/>
                </a:lnTo>
                <a:close/>
              </a:path>
              <a:path w="593090" h="162560">
                <a:moveTo>
                  <a:pt x="504736" y="98298"/>
                </a:moveTo>
                <a:lnTo>
                  <a:pt x="497965" y="102565"/>
                </a:lnTo>
                <a:lnTo>
                  <a:pt x="490893" y="105613"/>
                </a:lnTo>
                <a:lnTo>
                  <a:pt x="483515" y="107442"/>
                </a:lnTo>
                <a:lnTo>
                  <a:pt x="475830" y="108051"/>
                </a:lnTo>
                <a:lnTo>
                  <a:pt x="504736" y="108051"/>
                </a:lnTo>
                <a:lnTo>
                  <a:pt x="504736" y="98298"/>
                </a:lnTo>
                <a:close/>
              </a:path>
              <a:path w="593090" h="162560">
                <a:moveTo>
                  <a:pt x="498442" y="53721"/>
                </a:moveTo>
                <a:lnTo>
                  <a:pt x="476910" y="53721"/>
                </a:lnTo>
                <a:lnTo>
                  <a:pt x="481431" y="55435"/>
                </a:lnTo>
                <a:lnTo>
                  <a:pt x="488162" y="62280"/>
                </a:lnTo>
                <a:lnTo>
                  <a:pt x="490054" y="67157"/>
                </a:lnTo>
                <a:lnTo>
                  <a:pt x="490461" y="73482"/>
                </a:lnTo>
                <a:lnTo>
                  <a:pt x="505633" y="73482"/>
                </a:lnTo>
                <a:lnTo>
                  <a:pt x="505540" y="72085"/>
                </a:lnTo>
                <a:lnTo>
                  <a:pt x="503761" y="64144"/>
                </a:lnTo>
                <a:lnTo>
                  <a:pt x="500796" y="57150"/>
                </a:lnTo>
                <a:lnTo>
                  <a:pt x="498442" y="53721"/>
                </a:lnTo>
                <a:close/>
              </a:path>
              <a:path w="593090" h="162560">
                <a:moveTo>
                  <a:pt x="564603" y="39789"/>
                </a:moveTo>
                <a:lnTo>
                  <a:pt x="559257" y="39789"/>
                </a:lnTo>
                <a:lnTo>
                  <a:pt x="551022" y="40501"/>
                </a:lnTo>
                <a:lnTo>
                  <a:pt x="520516" y="71830"/>
                </a:lnTo>
                <a:lnTo>
                  <a:pt x="519823" y="80276"/>
                </a:lnTo>
                <a:lnTo>
                  <a:pt x="520483" y="89239"/>
                </a:lnTo>
                <a:lnTo>
                  <a:pt x="550307" y="120925"/>
                </a:lnTo>
                <a:lnTo>
                  <a:pt x="558736" y="121627"/>
                </a:lnTo>
                <a:lnTo>
                  <a:pt x="592607" y="121627"/>
                </a:lnTo>
                <a:lnTo>
                  <a:pt x="592607" y="108051"/>
                </a:lnTo>
                <a:lnTo>
                  <a:pt x="557314" y="108051"/>
                </a:lnTo>
                <a:lnTo>
                  <a:pt x="552411" y="107581"/>
                </a:lnTo>
                <a:lnTo>
                  <a:pt x="546950" y="105727"/>
                </a:lnTo>
                <a:lnTo>
                  <a:pt x="544372" y="103924"/>
                </a:lnTo>
                <a:lnTo>
                  <a:pt x="537870" y="96786"/>
                </a:lnTo>
                <a:lnTo>
                  <a:pt x="535838" y="90424"/>
                </a:lnTo>
                <a:lnTo>
                  <a:pt x="535838" y="73418"/>
                </a:lnTo>
                <a:lnTo>
                  <a:pt x="538175" y="66459"/>
                </a:lnTo>
                <a:lnTo>
                  <a:pt x="547522" y="56121"/>
                </a:lnTo>
                <a:lnTo>
                  <a:pt x="553808" y="53543"/>
                </a:lnTo>
                <a:lnTo>
                  <a:pt x="592607" y="53543"/>
                </a:lnTo>
                <a:lnTo>
                  <a:pt x="592607" y="43180"/>
                </a:lnTo>
                <a:lnTo>
                  <a:pt x="576668" y="43180"/>
                </a:lnTo>
                <a:lnTo>
                  <a:pt x="570407" y="40919"/>
                </a:lnTo>
                <a:lnTo>
                  <a:pt x="564603" y="39789"/>
                </a:lnTo>
                <a:close/>
              </a:path>
              <a:path w="593090" h="162560">
                <a:moveTo>
                  <a:pt x="592607" y="53543"/>
                </a:moveTo>
                <a:lnTo>
                  <a:pt x="566750" y="53543"/>
                </a:lnTo>
                <a:lnTo>
                  <a:pt x="571741" y="54787"/>
                </a:lnTo>
                <a:lnTo>
                  <a:pt x="576668" y="57289"/>
                </a:lnTo>
                <a:lnTo>
                  <a:pt x="576668" y="108051"/>
                </a:lnTo>
                <a:lnTo>
                  <a:pt x="592607" y="108051"/>
                </a:lnTo>
                <a:lnTo>
                  <a:pt x="592607" y="53543"/>
                </a:lnTo>
                <a:close/>
              </a:path>
              <a:path w="593090" h="162560">
                <a:moveTo>
                  <a:pt x="592607" y="0"/>
                </a:moveTo>
                <a:lnTo>
                  <a:pt x="576668" y="0"/>
                </a:lnTo>
                <a:lnTo>
                  <a:pt x="576668" y="43180"/>
                </a:lnTo>
                <a:lnTo>
                  <a:pt x="592607" y="43180"/>
                </a:lnTo>
                <a:lnTo>
                  <a:pt x="592607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769604" y="3908958"/>
            <a:ext cx="254635" cy="121920"/>
          </a:xfrm>
          <a:custGeom>
            <a:avLst/>
            <a:gdLst/>
            <a:ahLst/>
            <a:cxnLst/>
            <a:rect l="l" t="t" r="r" b="b"/>
            <a:pathLst>
              <a:path w="254634" h="121920">
                <a:moveTo>
                  <a:pt x="38569" y="0"/>
                </a:moveTo>
                <a:lnTo>
                  <a:pt x="0" y="0"/>
                </a:lnTo>
                <a:lnTo>
                  <a:pt x="0" y="121805"/>
                </a:lnTo>
                <a:lnTo>
                  <a:pt x="17500" y="121805"/>
                </a:lnTo>
                <a:lnTo>
                  <a:pt x="17500" y="69049"/>
                </a:lnTo>
                <a:lnTo>
                  <a:pt x="30391" y="69049"/>
                </a:lnTo>
                <a:lnTo>
                  <a:pt x="67856" y="58915"/>
                </a:lnTo>
                <a:lnTo>
                  <a:pt x="71339" y="53543"/>
                </a:lnTo>
                <a:lnTo>
                  <a:pt x="17500" y="53543"/>
                </a:lnTo>
                <a:lnTo>
                  <a:pt x="17500" y="15493"/>
                </a:lnTo>
                <a:lnTo>
                  <a:pt x="71417" y="15493"/>
                </a:lnTo>
                <a:lnTo>
                  <a:pt x="70878" y="14511"/>
                </a:lnTo>
                <a:lnTo>
                  <a:pt x="66344" y="9410"/>
                </a:lnTo>
                <a:lnTo>
                  <a:pt x="60722" y="5293"/>
                </a:lnTo>
                <a:lnTo>
                  <a:pt x="54219" y="2352"/>
                </a:lnTo>
                <a:lnTo>
                  <a:pt x="46835" y="588"/>
                </a:lnTo>
                <a:lnTo>
                  <a:pt x="38569" y="0"/>
                </a:lnTo>
                <a:close/>
              </a:path>
              <a:path w="254634" h="121920">
                <a:moveTo>
                  <a:pt x="71417" y="15493"/>
                </a:moveTo>
                <a:lnTo>
                  <a:pt x="35521" y="15493"/>
                </a:lnTo>
                <a:lnTo>
                  <a:pt x="45656" y="16665"/>
                </a:lnTo>
                <a:lnTo>
                  <a:pt x="52895" y="20177"/>
                </a:lnTo>
                <a:lnTo>
                  <a:pt x="57238" y="26027"/>
                </a:lnTo>
                <a:lnTo>
                  <a:pt x="58686" y="34213"/>
                </a:lnTo>
                <a:lnTo>
                  <a:pt x="58686" y="40424"/>
                </a:lnTo>
                <a:lnTo>
                  <a:pt x="56769" y="45199"/>
                </a:lnTo>
                <a:lnTo>
                  <a:pt x="49098" y="51879"/>
                </a:lnTo>
                <a:lnTo>
                  <a:pt x="43649" y="53543"/>
                </a:lnTo>
                <a:lnTo>
                  <a:pt x="71339" y="53543"/>
                </a:lnTo>
                <a:lnTo>
                  <a:pt x="74930" y="48005"/>
                </a:lnTo>
                <a:lnTo>
                  <a:pt x="76708" y="41732"/>
                </a:lnTo>
                <a:lnTo>
                  <a:pt x="76669" y="34213"/>
                </a:lnTo>
                <a:lnTo>
                  <a:pt x="76060" y="27136"/>
                </a:lnTo>
                <a:lnTo>
                  <a:pt x="74117" y="20420"/>
                </a:lnTo>
                <a:lnTo>
                  <a:pt x="71417" y="15493"/>
                </a:lnTo>
                <a:close/>
              </a:path>
              <a:path w="254634" h="121920">
                <a:moveTo>
                  <a:pt x="130009" y="0"/>
                </a:moveTo>
                <a:lnTo>
                  <a:pt x="91440" y="0"/>
                </a:lnTo>
                <a:lnTo>
                  <a:pt x="91440" y="121805"/>
                </a:lnTo>
                <a:lnTo>
                  <a:pt x="108940" y="121805"/>
                </a:lnTo>
                <a:lnTo>
                  <a:pt x="108940" y="69049"/>
                </a:lnTo>
                <a:lnTo>
                  <a:pt x="121831" y="69049"/>
                </a:lnTo>
                <a:lnTo>
                  <a:pt x="159296" y="58915"/>
                </a:lnTo>
                <a:lnTo>
                  <a:pt x="162779" y="53543"/>
                </a:lnTo>
                <a:lnTo>
                  <a:pt x="108940" y="53543"/>
                </a:lnTo>
                <a:lnTo>
                  <a:pt x="108940" y="15493"/>
                </a:lnTo>
                <a:lnTo>
                  <a:pt x="162857" y="15493"/>
                </a:lnTo>
                <a:lnTo>
                  <a:pt x="162318" y="14511"/>
                </a:lnTo>
                <a:lnTo>
                  <a:pt x="157784" y="9410"/>
                </a:lnTo>
                <a:lnTo>
                  <a:pt x="152162" y="5293"/>
                </a:lnTo>
                <a:lnTo>
                  <a:pt x="145659" y="2352"/>
                </a:lnTo>
                <a:lnTo>
                  <a:pt x="138275" y="588"/>
                </a:lnTo>
                <a:lnTo>
                  <a:pt x="130009" y="0"/>
                </a:lnTo>
                <a:close/>
              </a:path>
              <a:path w="254634" h="121920">
                <a:moveTo>
                  <a:pt x="162857" y="15493"/>
                </a:moveTo>
                <a:lnTo>
                  <a:pt x="126961" y="15493"/>
                </a:lnTo>
                <a:lnTo>
                  <a:pt x="137096" y="16665"/>
                </a:lnTo>
                <a:lnTo>
                  <a:pt x="144335" y="20177"/>
                </a:lnTo>
                <a:lnTo>
                  <a:pt x="148678" y="26027"/>
                </a:lnTo>
                <a:lnTo>
                  <a:pt x="150126" y="34213"/>
                </a:lnTo>
                <a:lnTo>
                  <a:pt x="150126" y="40424"/>
                </a:lnTo>
                <a:lnTo>
                  <a:pt x="148209" y="45199"/>
                </a:lnTo>
                <a:lnTo>
                  <a:pt x="140538" y="51879"/>
                </a:lnTo>
                <a:lnTo>
                  <a:pt x="135089" y="53543"/>
                </a:lnTo>
                <a:lnTo>
                  <a:pt x="162779" y="53543"/>
                </a:lnTo>
                <a:lnTo>
                  <a:pt x="166370" y="48005"/>
                </a:lnTo>
                <a:lnTo>
                  <a:pt x="168148" y="41732"/>
                </a:lnTo>
                <a:lnTo>
                  <a:pt x="168109" y="34213"/>
                </a:lnTo>
                <a:lnTo>
                  <a:pt x="167500" y="27136"/>
                </a:lnTo>
                <a:lnTo>
                  <a:pt x="165557" y="20420"/>
                </a:lnTo>
                <a:lnTo>
                  <a:pt x="162857" y="15493"/>
                </a:lnTo>
                <a:close/>
              </a:path>
              <a:path w="254634" h="121920">
                <a:moveTo>
                  <a:pt x="252793" y="177"/>
                </a:moveTo>
                <a:lnTo>
                  <a:pt x="183832" y="177"/>
                </a:lnTo>
                <a:lnTo>
                  <a:pt x="183832" y="121627"/>
                </a:lnTo>
                <a:lnTo>
                  <a:pt x="254444" y="121627"/>
                </a:lnTo>
                <a:lnTo>
                  <a:pt x="254444" y="106133"/>
                </a:lnTo>
                <a:lnTo>
                  <a:pt x="201244" y="106133"/>
                </a:lnTo>
                <a:lnTo>
                  <a:pt x="201244" y="68351"/>
                </a:lnTo>
                <a:lnTo>
                  <a:pt x="251053" y="68351"/>
                </a:lnTo>
                <a:lnTo>
                  <a:pt x="251053" y="52768"/>
                </a:lnTo>
                <a:lnTo>
                  <a:pt x="201244" y="52768"/>
                </a:lnTo>
                <a:lnTo>
                  <a:pt x="201244" y="15671"/>
                </a:lnTo>
                <a:lnTo>
                  <a:pt x="252793" y="15671"/>
                </a:lnTo>
                <a:lnTo>
                  <a:pt x="252793" y="17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6455257" y="3909136"/>
            <a:ext cx="1391285" cy="375920"/>
            <a:chOff x="6455257" y="3909136"/>
            <a:chExt cx="1391285" cy="375920"/>
          </a:xfrm>
        </p:grpSpPr>
        <p:sp>
          <p:nvSpPr>
            <p:cNvPr id="23" name="object 23"/>
            <p:cNvSpPr/>
            <p:nvPr/>
          </p:nvSpPr>
          <p:spPr>
            <a:xfrm>
              <a:off x="7542745" y="3909136"/>
              <a:ext cx="303530" cy="123189"/>
            </a:xfrm>
            <a:custGeom>
              <a:avLst/>
              <a:gdLst/>
              <a:ahLst/>
              <a:cxnLst/>
              <a:rect l="l" t="t" r="r" b="b"/>
              <a:pathLst>
                <a:path w="303529" h="123189">
                  <a:moveTo>
                    <a:pt x="15849" y="0"/>
                  </a:moveTo>
                  <a:lnTo>
                    <a:pt x="0" y="0"/>
                  </a:lnTo>
                  <a:lnTo>
                    <a:pt x="0" y="121627"/>
                  </a:lnTo>
                  <a:lnTo>
                    <a:pt x="15849" y="121627"/>
                  </a:lnTo>
                  <a:lnTo>
                    <a:pt x="15849" y="64249"/>
                  </a:lnTo>
                  <a:lnTo>
                    <a:pt x="19558" y="60070"/>
                  </a:lnTo>
                  <a:lnTo>
                    <a:pt x="22961" y="57086"/>
                  </a:lnTo>
                  <a:lnTo>
                    <a:pt x="29108" y="53492"/>
                  </a:lnTo>
                  <a:lnTo>
                    <a:pt x="32384" y="52590"/>
                  </a:lnTo>
                  <a:lnTo>
                    <a:pt x="63236" y="52590"/>
                  </a:lnTo>
                  <a:lnTo>
                    <a:pt x="63009" y="52069"/>
                  </a:lnTo>
                  <a:lnTo>
                    <a:pt x="15849" y="52069"/>
                  </a:lnTo>
                  <a:lnTo>
                    <a:pt x="15849" y="0"/>
                  </a:lnTo>
                  <a:close/>
                </a:path>
                <a:path w="303529" h="123189">
                  <a:moveTo>
                    <a:pt x="63236" y="52590"/>
                  </a:moveTo>
                  <a:lnTo>
                    <a:pt x="40576" y="52590"/>
                  </a:lnTo>
                  <a:lnTo>
                    <a:pt x="44361" y="54368"/>
                  </a:lnTo>
                  <a:lnTo>
                    <a:pt x="50101" y="61506"/>
                  </a:lnTo>
                  <a:lnTo>
                    <a:pt x="51536" y="66230"/>
                  </a:lnTo>
                  <a:lnTo>
                    <a:pt x="51536" y="121627"/>
                  </a:lnTo>
                  <a:lnTo>
                    <a:pt x="67386" y="121627"/>
                  </a:lnTo>
                  <a:lnTo>
                    <a:pt x="67313" y="66230"/>
                  </a:lnTo>
                  <a:lnTo>
                    <a:pt x="66357" y="59728"/>
                  </a:lnTo>
                  <a:lnTo>
                    <a:pt x="63236" y="52590"/>
                  </a:lnTo>
                  <a:close/>
                </a:path>
                <a:path w="303529" h="123189">
                  <a:moveTo>
                    <a:pt x="45821" y="39966"/>
                  </a:moveTo>
                  <a:lnTo>
                    <a:pt x="40487" y="39966"/>
                  </a:lnTo>
                  <a:lnTo>
                    <a:pt x="33426" y="40722"/>
                  </a:lnTo>
                  <a:lnTo>
                    <a:pt x="26968" y="42989"/>
                  </a:lnTo>
                  <a:lnTo>
                    <a:pt x="21110" y="46771"/>
                  </a:lnTo>
                  <a:lnTo>
                    <a:pt x="15849" y="52069"/>
                  </a:lnTo>
                  <a:lnTo>
                    <a:pt x="63009" y="52069"/>
                  </a:lnTo>
                  <a:lnTo>
                    <a:pt x="62242" y="50317"/>
                  </a:lnTo>
                  <a:lnTo>
                    <a:pt x="59093" y="46634"/>
                  </a:lnTo>
                  <a:lnTo>
                    <a:pt x="50609" y="41300"/>
                  </a:lnTo>
                  <a:lnTo>
                    <a:pt x="45821" y="39966"/>
                  </a:lnTo>
                  <a:close/>
                </a:path>
                <a:path w="303529" h="123189">
                  <a:moveTo>
                    <a:pt x="152336" y="115011"/>
                  </a:moveTo>
                  <a:lnTo>
                    <a:pt x="124828" y="115011"/>
                  </a:lnTo>
                  <a:lnTo>
                    <a:pt x="126047" y="120357"/>
                  </a:lnTo>
                  <a:lnTo>
                    <a:pt x="130048" y="123024"/>
                  </a:lnTo>
                  <a:lnTo>
                    <a:pt x="139217" y="123024"/>
                  </a:lnTo>
                  <a:lnTo>
                    <a:pt x="141503" y="122605"/>
                  </a:lnTo>
                  <a:lnTo>
                    <a:pt x="145859" y="120916"/>
                  </a:lnTo>
                  <a:lnTo>
                    <a:pt x="148742" y="119341"/>
                  </a:lnTo>
                  <a:lnTo>
                    <a:pt x="152336" y="117017"/>
                  </a:lnTo>
                  <a:lnTo>
                    <a:pt x="152336" y="115011"/>
                  </a:lnTo>
                  <a:close/>
                </a:path>
                <a:path w="303529" h="123189">
                  <a:moveTo>
                    <a:pt x="167005" y="41528"/>
                  </a:moveTo>
                  <a:lnTo>
                    <a:pt x="149656" y="41528"/>
                  </a:lnTo>
                  <a:lnTo>
                    <a:pt x="185877" y="123024"/>
                  </a:lnTo>
                  <a:lnTo>
                    <a:pt x="191249" y="123024"/>
                  </a:lnTo>
                  <a:lnTo>
                    <a:pt x="205232" y="90804"/>
                  </a:lnTo>
                  <a:lnTo>
                    <a:pt x="188620" y="90804"/>
                  </a:lnTo>
                  <a:lnTo>
                    <a:pt x="167005" y="41528"/>
                  </a:lnTo>
                  <a:close/>
                </a:path>
                <a:path w="303529" h="123189">
                  <a:moveTo>
                    <a:pt x="138650" y="54762"/>
                  </a:moveTo>
                  <a:lnTo>
                    <a:pt x="120180" y="54762"/>
                  </a:lnTo>
                  <a:lnTo>
                    <a:pt x="125006" y="59575"/>
                  </a:lnTo>
                  <a:lnTo>
                    <a:pt x="125006" y="73482"/>
                  </a:lnTo>
                  <a:lnTo>
                    <a:pt x="98044" y="82765"/>
                  </a:lnTo>
                  <a:lnTo>
                    <a:pt x="92887" y="85915"/>
                  </a:lnTo>
                  <a:lnTo>
                    <a:pt x="85636" y="93865"/>
                  </a:lnTo>
                  <a:lnTo>
                    <a:pt x="83820" y="98386"/>
                  </a:lnTo>
                  <a:lnTo>
                    <a:pt x="83820" y="109004"/>
                  </a:lnTo>
                  <a:lnTo>
                    <a:pt x="85674" y="113639"/>
                  </a:lnTo>
                  <a:lnTo>
                    <a:pt x="93103" y="121005"/>
                  </a:lnTo>
                  <a:lnTo>
                    <a:pt x="97751" y="122847"/>
                  </a:lnTo>
                  <a:lnTo>
                    <a:pt x="110921" y="122847"/>
                  </a:lnTo>
                  <a:lnTo>
                    <a:pt x="118097" y="120230"/>
                  </a:lnTo>
                  <a:lnTo>
                    <a:pt x="124828" y="115011"/>
                  </a:lnTo>
                  <a:lnTo>
                    <a:pt x="152336" y="115011"/>
                  </a:lnTo>
                  <a:lnTo>
                    <a:pt x="152336" y="111963"/>
                  </a:lnTo>
                  <a:lnTo>
                    <a:pt x="107619" y="111963"/>
                  </a:lnTo>
                  <a:lnTo>
                    <a:pt x="104876" y="110921"/>
                  </a:lnTo>
                  <a:lnTo>
                    <a:pt x="100634" y="106743"/>
                  </a:lnTo>
                  <a:lnTo>
                    <a:pt x="99580" y="104038"/>
                  </a:lnTo>
                  <a:lnTo>
                    <a:pt x="99580" y="97485"/>
                  </a:lnTo>
                  <a:lnTo>
                    <a:pt x="125006" y="82016"/>
                  </a:lnTo>
                  <a:lnTo>
                    <a:pt x="140589" y="82016"/>
                  </a:lnTo>
                  <a:lnTo>
                    <a:pt x="140589" y="66751"/>
                  </a:lnTo>
                  <a:lnTo>
                    <a:pt x="140398" y="62179"/>
                  </a:lnTo>
                  <a:lnTo>
                    <a:pt x="139649" y="57365"/>
                  </a:lnTo>
                  <a:lnTo>
                    <a:pt x="138760" y="54952"/>
                  </a:lnTo>
                  <a:lnTo>
                    <a:pt x="138650" y="54762"/>
                  </a:lnTo>
                  <a:close/>
                </a:path>
                <a:path w="303529" h="123189">
                  <a:moveTo>
                    <a:pt x="140589" y="82016"/>
                  </a:moveTo>
                  <a:lnTo>
                    <a:pt x="125006" y="82016"/>
                  </a:lnTo>
                  <a:lnTo>
                    <a:pt x="125006" y="105778"/>
                  </a:lnTo>
                  <a:lnTo>
                    <a:pt x="120713" y="109905"/>
                  </a:lnTo>
                  <a:lnTo>
                    <a:pt x="116039" y="111963"/>
                  </a:lnTo>
                  <a:lnTo>
                    <a:pt x="152336" y="111963"/>
                  </a:lnTo>
                  <a:lnTo>
                    <a:pt x="152336" y="111620"/>
                  </a:lnTo>
                  <a:lnTo>
                    <a:pt x="141516" y="111620"/>
                  </a:lnTo>
                  <a:lnTo>
                    <a:pt x="140589" y="110248"/>
                  </a:lnTo>
                  <a:lnTo>
                    <a:pt x="140589" y="82016"/>
                  </a:lnTo>
                  <a:close/>
                </a:path>
                <a:path w="303529" h="123189">
                  <a:moveTo>
                    <a:pt x="152336" y="107353"/>
                  </a:moveTo>
                  <a:lnTo>
                    <a:pt x="148272" y="110197"/>
                  </a:lnTo>
                  <a:lnTo>
                    <a:pt x="145288" y="111620"/>
                  </a:lnTo>
                  <a:lnTo>
                    <a:pt x="152336" y="111620"/>
                  </a:lnTo>
                  <a:lnTo>
                    <a:pt x="152336" y="107353"/>
                  </a:lnTo>
                  <a:close/>
                </a:path>
                <a:path w="303529" h="123189">
                  <a:moveTo>
                    <a:pt x="226618" y="41528"/>
                  </a:moveTo>
                  <a:lnTo>
                    <a:pt x="209448" y="41528"/>
                  </a:lnTo>
                  <a:lnTo>
                    <a:pt x="188620" y="90804"/>
                  </a:lnTo>
                  <a:lnTo>
                    <a:pt x="205232" y="90804"/>
                  </a:lnTo>
                  <a:lnTo>
                    <a:pt x="226618" y="41528"/>
                  </a:lnTo>
                  <a:close/>
                </a:path>
                <a:path w="303529" h="123189">
                  <a:moveTo>
                    <a:pt x="120510" y="39966"/>
                  </a:moveTo>
                  <a:lnTo>
                    <a:pt x="111861" y="39966"/>
                  </a:lnTo>
                  <a:lnTo>
                    <a:pt x="103701" y="40645"/>
                  </a:lnTo>
                  <a:lnTo>
                    <a:pt x="96554" y="42684"/>
                  </a:lnTo>
                  <a:lnTo>
                    <a:pt x="90423" y="46085"/>
                  </a:lnTo>
                  <a:lnTo>
                    <a:pt x="85305" y="50850"/>
                  </a:lnTo>
                  <a:lnTo>
                    <a:pt x="85305" y="68173"/>
                  </a:lnTo>
                  <a:lnTo>
                    <a:pt x="91485" y="62306"/>
                  </a:lnTo>
                  <a:lnTo>
                    <a:pt x="97753" y="58115"/>
                  </a:lnTo>
                  <a:lnTo>
                    <a:pt x="104110" y="55600"/>
                  </a:lnTo>
                  <a:lnTo>
                    <a:pt x="110553" y="54762"/>
                  </a:lnTo>
                  <a:lnTo>
                    <a:pt x="138650" y="54762"/>
                  </a:lnTo>
                  <a:lnTo>
                    <a:pt x="135978" y="50139"/>
                  </a:lnTo>
                  <a:lnTo>
                    <a:pt x="134404" y="48209"/>
                  </a:lnTo>
                  <a:lnTo>
                    <a:pt x="132664" y="46748"/>
                  </a:lnTo>
                  <a:lnTo>
                    <a:pt x="127444" y="42227"/>
                  </a:lnTo>
                  <a:lnTo>
                    <a:pt x="120510" y="39966"/>
                  </a:lnTo>
                  <a:close/>
                </a:path>
                <a:path w="303529" h="123189">
                  <a:moveTo>
                    <a:pt x="268389" y="39966"/>
                  </a:moveTo>
                  <a:lnTo>
                    <a:pt x="233718" y="64569"/>
                  </a:lnTo>
                  <a:lnTo>
                    <a:pt x="231127" y="89268"/>
                  </a:lnTo>
                  <a:lnTo>
                    <a:pt x="232765" y="96418"/>
                  </a:lnTo>
                  <a:lnTo>
                    <a:pt x="239318" y="108788"/>
                  </a:lnTo>
                  <a:lnTo>
                    <a:pt x="243687" y="113703"/>
                  </a:lnTo>
                  <a:lnTo>
                    <a:pt x="254609" y="121018"/>
                  </a:lnTo>
                  <a:lnTo>
                    <a:pt x="261747" y="122847"/>
                  </a:lnTo>
                  <a:lnTo>
                    <a:pt x="277012" y="122847"/>
                  </a:lnTo>
                  <a:lnTo>
                    <a:pt x="282625" y="122148"/>
                  </a:lnTo>
                  <a:lnTo>
                    <a:pt x="292201" y="119367"/>
                  </a:lnTo>
                  <a:lnTo>
                    <a:pt x="297027" y="117043"/>
                  </a:lnTo>
                  <a:lnTo>
                    <a:pt x="301904" y="113791"/>
                  </a:lnTo>
                  <a:lnTo>
                    <a:pt x="301904" y="108051"/>
                  </a:lnTo>
                  <a:lnTo>
                    <a:pt x="265518" y="108051"/>
                  </a:lnTo>
                  <a:lnTo>
                    <a:pt x="259410" y="105778"/>
                  </a:lnTo>
                  <a:lnTo>
                    <a:pt x="249948" y="96723"/>
                  </a:lnTo>
                  <a:lnTo>
                    <a:pt x="247383" y="90639"/>
                  </a:lnTo>
                  <a:lnTo>
                    <a:pt x="246976" y="82969"/>
                  </a:lnTo>
                  <a:lnTo>
                    <a:pt x="303301" y="82969"/>
                  </a:lnTo>
                  <a:lnTo>
                    <a:pt x="303301" y="80975"/>
                  </a:lnTo>
                  <a:lnTo>
                    <a:pt x="302801" y="73482"/>
                  </a:lnTo>
                  <a:lnTo>
                    <a:pt x="247319" y="73482"/>
                  </a:lnTo>
                  <a:lnTo>
                    <a:pt x="248424" y="67157"/>
                  </a:lnTo>
                  <a:lnTo>
                    <a:pt x="250786" y="62280"/>
                  </a:lnTo>
                  <a:lnTo>
                    <a:pt x="258038" y="55435"/>
                  </a:lnTo>
                  <a:lnTo>
                    <a:pt x="262699" y="53720"/>
                  </a:lnTo>
                  <a:lnTo>
                    <a:pt x="295610" y="53720"/>
                  </a:lnTo>
                  <a:lnTo>
                    <a:pt x="293814" y="51104"/>
                  </a:lnTo>
                  <a:lnTo>
                    <a:pt x="288666" y="46230"/>
                  </a:lnTo>
                  <a:lnTo>
                    <a:pt x="282711" y="42749"/>
                  </a:lnTo>
                  <a:lnTo>
                    <a:pt x="275951" y="40662"/>
                  </a:lnTo>
                  <a:lnTo>
                    <a:pt x="268389" y="39966"/>
                  </a:lnTo>
                  <a:close/>
                </a:path>
                <a:path w="303529" h="123189">
                  <a:moveTo>
                    <a:pt x="301904" y="98297"/>
                  </a:moveTo>
                  <a:lnTo>
                    <a:pt x="295139" y="102565"/>
                  </a:lnTo>
                  <a:lnTo>
                    <a:pt x="288066" y="105613"/>
                  </a:lnTo>
                  <a:lnTo>
                    <a:pt x="280685" y="107441"/>
                  </a:lnTo>
                  <a:lnTo>
                    <a:pt x="272999" y="108051"/>
                  </a:lnTo>
                  <a:lnTo>
                    <a:pt x="301904" y="108051"/>
                  </a:lnTo>
                  <a:lnTo>
                    <a:pt x="301904" y="98297"/>
                  </a:lnTo>
                  <a:close/>
                </a:path>
                <a:path w="303529" h="123189">
                  <a:moveTo>
                    <a:pt x="295610" y="53720"/>
                  </a:moveTo>
                  <a:lnTo>
                    <a:pt x="274078" y="53720"/>
                  </a:lnTo>
                  <a:lnTo>
                    <a:pt x="278599" y="55435"/>
                  </a:lnTo>
                  <a:lnTo>
                    <a:pt x="285343" y="62280"/>
                  </a:lnTo>
                  <a:lnTo>
                    <a:pt x="287223" y="67157"/>
                  </a:lnTo>
                  <a:lnTo>
                    <a:pt x="287629" y="73482"/>
                  </a:lnTo>
                  <a:lnTo>
                    <a:pt x="302801" y="73482"/>
                  </a:lnTo>
                  <a:lnTo>
                    <a:pt x="302708" y="72085"/>
                  </a:lnTo>
                  <a:lnTo>
                    <a:pt x="300929" y="64144"/>
                  </a:lnTo>
                  <a:lnTo>
                    <a:pt x="297965" y="57150"/>
                  </a:lnTo>
                  <a:lnTo>
                    <a:pt x="295610" y="5372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455257" y="3909136"/>
              <a:ext cx="1134160" cy="3758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9078938" y="3909136"/>
            <a:ext cx="235851" cy="123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377641" y="3949103"/>
            <a:ext cx="681990" cy="122555"/>
          </a:xfrm>
          <a:custGeom>
            <a:avLst/>
            <a:gdLst/>
            <a:ahLst/>
            <a:cxnLst/>
            <a:rect l="l" t="t" r="r" b="b"/>
            <a:pathLst>
              <a:path w="681990" h="122554">
                <a:moveTo>
                  <a:pt x="16192" y="1562"/>
                </a:moveTo>
                <a:lnTo>
                  <a:pt x="0" y="1562"/>
                </a:lnTo>
                <a:lnTo>
                  <a:pt x="0" y="81661"/>
                </a:lnTo>
                <a:lnTo>
                  <a:pt x="16192" y="81661"/>
                </a:lnTo>
                <a:lnTo>
                  <a:pt x="16192" y="24460"/>
                </a:lnTo>
                <a:lnTo>
                  <a:pt x="21412" y="16967"/>
                </a:lnTo>
                <a:lnTo>
                  <a:pt x="27774" y="13233"/>
                </a:lnTo>
                <a:lnTo>
                  <a:pt x="63408" y="13233"/>
                </a:lnTo>
                <a:lnTo>
                  <a:pt x="62669" y="11747"/>
                </a:lnTo>
                <a:lnTo>
                  <a:pt x="16192" y="11747"/>
                </a:lnTo>
                <a:lnTo>
                  <a:pt x="16192" y="1562"/>
                </a:lnTo>
                <a:close/>
              </a:path>
              <a:path w="681990" h="122554">
                <a:moveTo>
                  <a:pt x="63408" y="13233"/>
                </a:moveTo>
                <a:lnTo>
                  <a:pt x="41122" y="13233"/>
                </a:lnTo>
                <a:lnTo>
                  <a:pt x="45300" y="14986"/>
                </a:lnTo>
                <a:lnTo>
                  <a:pt x="50291" y="22009"/>
                </a:lnTo>
                <a:lnTo>
                  <a:pt x="51536" y="27851"/>
                </a:lnTo>
                <a:lnTo>
                  <a:pt x="51536" y="81661"/>
                </a:lnTo>
                <a:lnTo>
                  <a:pt x="67386" y="81661"/>
                </a:lnTo>
                <a:lnTo>
                  <a:pt x="67386" y="26111"/>
                </a:lnTo>
                <a:lnTo>
                  <a:pt x="66268" y="18986"/>
                </a:lnTo>
                <a:lnTo>
                  <a:pt x="63408" y="13233"/>
                </a:lnTo>
                <a:close/>
              </a:path>
              <a:path w="681990" h="122554">
                <a:moveTo>
                  <a:pt x="45300" y="0"/>
                </a:moveTo>
                <a:lnTo>
                  <a:pt x="40309" y="0"/>
                </a:lnTo>
                <a:lnTo>
                  <a:pt x="33744" y="733"/>
                </a:lnTo>
                <a:lnTo>
                  <a:pt x="27536" y="2935"/>
                </a:lnTo>
                <a:lnTo>
                  <a:pt x="21686" y="6606"/>
                </a:lnTo>
                <a:lnTo>
                  <a:pt x="16192" y="11747"/>
                </a:lnTo>
                <a:lnTo>
                  <a:pt x="62669" y="11747"/>
                </a:lnTo>
                <a:lnTo>
                  <a:pt x="61798" y="9994"/>
                </a:lnTo>
                <a:lnTo>
                  <a:pt x="58534" y="6451"/>
                </a:lnTo>
                <a:lnTo>
                  <a:pt x="49949" y="1282"/>
                </a:lnTo>
                <a:lnTo>
                  <a:pt x="45300" y="0"/>
                </a:lnTo>
                <a:close/>
              </a:path>
              <a:path w="681990" h="122554">
                <a:moveTo>
                  <a:pt x="122085" y="0"/>
                </a:moveTo>
                <a:lnTo>
                  <a:pt x="87414" y="24598"/>
                </a:lnTo>
                <a:lnTo>
                  <a:pt x="84823" y="49301"/>
                </a:lnTo>
                <a:lnTo>
                  <a:pt x="86461" y="56451"/>
                </a:lnTo>
                <a:lnTo>
                  <a:pt x="93014" y="68821"/>
                </a:lnTo>
                <a:lnTo>
                  <a:pt x="97383" y="73736"/>
                </a:lnTo>
                <a:lnTo>
                  <a:pt x="108292" y="81051"/>
                </a:lnTo>
                <a:lnTo>
                  <a:pt x="115442" y="82880"/>
                </a:lnTo>
                <a:lnTo>
                  <a:pt x="130708" y="82880"/>
                </a:lnTo>
                <a:lnTo>
                  <a:pt x="136321" y="82181"/>
                </a:lnTo>
                <a:lnTo>
                  <a:pt x="145897" y="79400"/>
                </a:lnTo>
                <a:lnTo>
                  <a:pt x="150723" y="77076"/>
                </a:lnTo>
                <a:lnTo>
                  <a:pt x="155600" y="73825"/>
                </a:lnTo>
                <a:lnTo>
                  <a:pt x="155600" y="68084"/>
                </a:lnTo>
                <a:lnTo>
                  <a:pt x="119214" y="68084"/>
                </a:lnTo>
                <a:lnTo>
                  <a:pt x="113106" y="65811"/>
                </a:lnTo>
                <a:lnTo>
                  <a:pt x="103644" y="56756"/>
                </a:lnTo>
                <a:lnTo>
                  <a:pt x="101066" y="50660"/>
                </a:lnTo>
                <a:lnTo>
                  <a:pt x="100660" y="43002"/>
                </a:lnTo>
                <a:lnTo>
                  <a:pt x="156997" y="43002"/>
                </a:lnTo>
                <a:lnTo>
                  <a:pt x="156997" y="41008"/>
                </a:lnTo>
                <a:lnTo>
                  <a:pt x="156497" y="33515"/>
                </a:lnTo>
                <a:lnTo>
                  <a:pt x="101015" y="33515"/>
                </a:lnTo>
                <a:lnTo>
                  <a:pt x="102120" y="27190"/>
                </a:lnTo>
                <a:lnTo>
                  <a:pt x="104482" y="22313"/>
                </a:lnTo>
                <a:lnTo>
                  <a:pt x="111734" y="15468"/>
                </a:lnTo>
                <a:lnTo>
                  <a:pt x="116395" y="13754"/>
                </a:lnTo>
                <a:lnTo>
                  <a:pt x="149306" y="13754"/>
                </a:lnTo>
                <a:lnTo>
                  <a:pt x="147510" y="11137"/>
                </a:lnTo>
                <a:lnTo>
                  <a:pt x="142362" y="6263"/>
                </a:lnTo>
                <a:lnTo>
                  <a:pt x="136407" y="2782"/>
                </a:lnTo>
                <a:lnTo>
                  <a:pt x="129647" y="695"/>
                </a:lnTo>
                <a:lnTo>
                  <a:pt x="122085" y="0"/>
                </a:lnTo>
                <a:close/>
              </a:path>
              <a:path w="681990" h="122554">
                <a:moveTo>
                  <a:pt x="155600" y="58331"/>
                </a:moveTo>
                <a:lnTo>
                  <a:pt x="148835" y="62598"/>
                </a:lnTo>
                <a:lnTo>
                  <a:pt x="141762" y="65646"/>
                </a:lnTo>
                <a:lnTo>
                  <a:pt x="134381" y="67475"/>
                </a:lnTo>
                <a:lnTo>
                  <a:pt x="126695" y="68084"/>
                </a:lnTo>
                <a:lnTo>
                  <a:pt x="155600" y="68084"/>
                </a:lnTo>
                <a:lnTo>
                  <a:pt x="155600" y="58331"/>
                </a:lnTo>
                <a:close/>
              </a:path>
              <a:path w="681990" h="122554">
                <a:moveTo>
                  <a:pt x="149306" y="13754"/>
                </a:moveTo>
                <a:lnTo>
                  <a:pt x="127774" y="13754"/>
                </a:lnTo>
                <a:lnTo>
                  <a:pt x="132295" y="15468"/>
                </a:lnTo>
                <a:lnTo>
                  <a:pt x="139026" y="22313"/>
                </a:lnTo>
                <a:lnTo>
                  <a:pt x="140919" y="27190"/>
                </a:lnTo>
                <a:lnTo>
                  <a:pt x="141325" y="33515"/>
                </a:lnTo>
                <a:lnTo>
                  <a:pt x="156497" y="33515"/>
                </a:lnTo>
                <a:lnTo>
                  <a:pt x="156404" y="32119"/>
                </a:lnTo>
                <a:lnTo>
                  <a:pt x="154625" y="24177"/>
                </a:lnTo>
                <a:lnTo>
                  <a:pt x="151661" y="17183"/>
                </a:lnTo>
                <a:lnTo>
                  <a:pt x="149306" y="13754"/>
                </a:lnTo>
                <a:close/>
              </a:path>
              <a:path w="681990" h="122554">
                <a:moveTo>
                  <a:pt x="211772" y="0"/>
                </a:moveTo>
                <a:lnTo>
                  <a:pt x="207644" y="0"/>
                </a:lnTo>
                <a:lnTo>
                  <a:pt x="199196" y="723"/>
                </a:lnTo>
                <a:lnTo>
                  <a:pt x="168801" y="33058"/>
                </a:lnTo>
                <a:lnTo>
                  <a:pt x="168122" y="42049"/>
                </a:lnTo>
                <a:lnTo>
                  <a:pt x="168820" y="50931"/>
                </a:lnTo>
                <a:lnTo>
                  <a:pt x="200371" y="82360"/>
                </a:lnTo>
                <a:lnTo>
                  <a:pt x="209295" y="83058"/>
                </a:lnTo>
                <a:lnTo>
                  <a:pt x="216903" y="83058"/>
                </a:lnTo>
                <a:lnTo>
                  <a:pt x="224675" y="81572"/>
                </a:lnTo>
                <a:lnTo>
                  <a:pt x="232638" y="78613"/>
                </a:lnTo>
                <a:lnTo>
                  <a:pt x="232638" y="68249"/>
                </a:lnTo>
                <a:lnTo>
                  <a:pt x="203238" y="68249"/>
                </a:lnTo>
                <a:lnTo>
                  <a:pt x="196545" y="65849"/>
                </a:lnTo>
                <a:lnTo>
                  <a:pt x="186613" y="56210"/>
                </a:lnTo>
                <a:lnTo>
                  <a:pt x="184137" y="49707"/>
                </a:lnTo>
                <a:lnTo>
                  <a:pt x="184137" y="33743"/>
                </a:lnTo>
                <a:lnTo>
                  <a:pt x="186435" y="27343"/>
                </a:lnTo>
                <a:lnTo>
                  <a:pt x="195605" y="17310"/>
                </a:lnTo>
                <a:lnTo>
                  <a:pt x="201460" y="14795"/>
                </a:lnTo>
                <a:lnTo>
                  <a:pt x="230885" y="14795"/>
                </a:lnTo>
                <a:lnTo>
                  <a:pt x="230885" y="5562"/>
                </a:lnTo>
                <a:lnTo>
                  <a:pt x="226072" y="3416"/>
                </a:lnTo>
                <a:lnTo>
                  <a:pt x="222021" y="1955"/>
                </a:lnTo>
                <a:lnTo>
                  <a:pt x="215468" y="381"/>
                </a:lnTo>
                <a:lnTo>
                  <a:pt x="211772" y="0"/>
                </a:lnTo>
                <a:close/>
              </a:path>
              <a:path w="681990" h="122554">
                <a:moveTo>
                  <a:pt x="232638" y="62941"/>
                </a:moveTo>
                <a:lnTo>
                  <a:pt x="224739" y="66484"/>
                </a:lnTo>
                <a:lnTo>
                  <a:pt x="217741" y="68249"/>
                </a:lnTo>
                <a:lnTo>
                  <a:pt x="232638" y="68249"/>
                </a:lnTo>
                <a:lnTo>
                  <a:pt x="232638" y="62941"/>
                </a:lnTo>
                <a:close/>
              </a:path>
              <a:path w="681990" h="122554">
                <a:moveTo>
                  <a:pt x="230885" y="14795"/>
                </a:moveTo>
                <a:lnTo>
                  <a:pt x="215455" y="14795"/>
                </a:lnTo>
                <a:lnTo>
                  <a:pt x="222884" y="17348"/>
                </a:lnTo>
                <a:lnTo>
                  <a:pt x="230885" y="22453"/>
                </a:lnTo>
                <a:lnTo>
                  <a:pt x="230885" y="14795"/>
                </a:lnTo>
                <a:close/>
              </a:path>
              <a:path w="681990" h="122554">
                <a:moveTo>
                  <a:pt x="282105" y="0"/>
                </a:moveTo>
                <a:lnTo>
                  <a:pt x="247434" y="24598"/>
                </a:lnTo>
                <a:lnTo>
                  <a:pt x="244843" y="49301"/>
                </a:lnTo>
                <a:lnTo>
                  <a:pt x="246481" y="56451"/>
                </a:lnTo>
                <a:lnTo>
                  <a:pt x="253034" y="68821"/>
                </a:lnTo>
                <a:lnTo>
                  <a:pt x="257403" y="73736"/>
                </a:lnTo>
                <a:lnTo>
                  <a:pt x="268312" y="81051"/>
                </a:lnTo>
                <a:lnTo>
                  <a:pt x="275462" y="82880"/>
                </a:lnTo>
                <a:lnTo>
                  <a:pt x="290728" y="82880"/>
                </a:lnTo>
                <a:lnTo>
                  <a:pt x="296341" y="82181"/>
                </a:lnTo>
                <a:lnTo>
                  <a:pt x="305917" y="79400"/>
                </a:lnTo>
                <a:lnTo>
                  <a:pt x="310743" y="77076"/>
                </a:lnTo>
                <a:lnTo>
                  <a:pt x="315620" y="73825"/>
                </a:lnTo>
                <a:lnTo>
                  <a:pt x="315620" y="68084"/>
                </a:lnTo>
                <a:lnTo>
                  <a:pt x="279234" y="68084"/>
                </a:lnTo>
                <a:lnTo>
                  <a:pt x="273126" y="65811"/>
                </a:lnTo>
                <a:lnTo>
                  <a:pt x="263664" y="56756"/>
                </a:lnTo>
                <a:lnTo>
                  <a:pt x="261086" y="50660"/>
                </a:lnTo>
                <a:lnTo>
                  <a:pt x="260680" y="43002"/>
                </a:lnTo>
                <a:lnTo>
                  <a:pt x="317017" y="43002"/>
                </a:lnTo>
                <a:lnTo>
                  <a:pt x="317017" y="41008"/>
                </a:lnTo>
                <a:lnTo>
                  <a:pt x="316517" y="33515"/>
                </a:lnTo>
                <a:lnTo>
                  <a:pt x="261035" y="33515"/>
                </a:lnTo>
                <a:lnTo>
                  <a:pt x="262140" y="27190"/>
                </a:lnTo>
                <a:lnTo>
                  <a:pt x="264502" y="22313"/>
                </a:lnTo>
                <a:lnTo>
                  <a:pt x="271754" y="15468"/>
                </a:lnTo>
                <a:lnTo>
                  <a:pt x="276415" y="13754"/>
                </a:lnTo>
                <a:lnTo>
                  <a:pt x="309326" y="13754"/>
                </a:lnTo>
                <a:lnTo>
                  <a:pt x="307530" y="11137"/>
                </a:lnTo>
                <a:lnTo>
                  <a:pt x="302382" y="6263"/>
                </a:lnTo>
                <a:lnTo>
                  <a:pt x="296427" y="2782"/>
                </a:lnTo>
                <a:lnTo>
                  <a:pt x="289667" y="695"/>
                </a:lnTo>
                <a:lnTo>
                  <a:pt x="282105" y="0"/>
                </a:lnTo>
                <a:close/>
              </a:path>
              <a:path w="681990" h="122554">
                <a:moveTo>
                  <a:pt x="315620" y="58331"/>
                </a:moveTo>
                <a:lnTo>
                  <a:pt x="308855" y="62598"/>
                </a:lnTo>
                <a:lnTo>
                  <a:pt x="301782" y="65646"/>
                </a:lnTo>
                <a:lnTo>
                  <a:pt x="294401" y="67475"/>
                </a:lnTo>
                <a:lnTo>
                  <a:pt x="286715" y="68084"/>
                </a:lnTo>
                <a:lnTo>
                  <a:pt x="315620" y="68084"/>
                </a:lnTo>
                <a:lnTo>
                  <a:pt x="315620" y="58331"/>
                </a:lnTo>
                <a:close/>
              </a:path>
              <a:path w="681990" h="122554">
                <a:moveTo>
                  <a:pt x="309326" y="13754"/>
                </a:moveTo>
                <a:lnTo>
                  <a:pt x="287794" y="13754"/>
                </a:lnTo>
                <a:lnTo>
                  <a:pt x="292315" y="15468"/>
                </a:lnTo>
                <a:lnTo>
                  <a:pt x="299046" y="22313"/>
                </a:lnTo>
                <a:lnTo>
                  <a:pt x="300939" y="27190"/>
                </a:lnTo>
                <a:lnTo>
                  <a:pt x="301345" y="33515"/>
                </a:lnTo>
                <a:lnTo>
                  <a:pt x="316517" y="33515"/>
                </a:lnTo>
                <a:lnTo>
                  <a:pt x="316424" y="32119"/>
                </a:lnTo>
                <a:lnTo>
                  <a:pt x="314645" y="24177"/>
                </a:lnTo>
                <a:lnTo>
                  <a:pt x="311681" y="17183"/>
                </a:lnTo>
                <a:lnTo>
                  <a:pt x="309326" y="13754"/>
                </a:lnTo>
                <a:close/>
              </a:path>
              <a:path w="681990" h="122554">
                <a:moveTo>
                  <a:pt x="328663" y="58851"/>
                </a:moveTo>
                <a:lnTo>
                  <a:pt x="328663" y="75920"/>
                </a:lnTo>
                <a:lnTo>
                  <a:pt x="334289" y="78638"/>
                </a:lnTo>
                <a:lnTo>
                  <a:pt x="338962" y="80518"/>
                </a:lnTo>
                <a:lnTo>
                  <a:pt x="346392" y="82550"/>
                </a:lnTo>
                <a:lnTo>
                  <a:pt x="350634" y="83058"/>
                </a:lnTo>
                <a:lnTo>
                  <a:pt x="363461" y="83058"/>
                </a:lnTo>
                <a:lnTo>
                  <a:pt x="370065" y="80949"/>
                </a:lnTo>
                <a:lnTo>
                  <a:pt x="380326" y="72542"/>
                </a:lnTo>
                <a:lnTo>
                  <a:pt x="381840" y="69380"/>
                </a:lnTo>
                <a:lnTo>
                  <a:pt x="350977" y="69380"/>
                </a:lnTo>
                <a:lnTo>
                  <a:pt x="347040" y="68414"/>
                </a:lnTo>
                <a:lnTo>
                  <a:pt x="337705" y="64528"/>
                </a:lnTo>
                <a:lnTo>
                  <a:pt x="333133" y="61988"/>
                </a:lnTo>
                <a:lnTo>
                  <a:pt x="328663" y="58851"/>
                </a:lnTo>
                <a:close/>
              </a:path>
              <a:path w="681990" h="122554">
                <a:moveTo>
                  <a:pt x="362699" y="0"/>
                </a:moveTo>
                <a:lnTo>
                  <a:pt x="347319" y="0"/>
                </a:lnTo>
                <a:lnTo>
                  <a:pt x="341160" y="1943"/>
                </a:lnTo>
                <a:lnTo>
                  <a:pt x="331571" y="9715"/>
                </a:lnTo>
                <a:lnTo>
                  <a:pt x="329183" y="14732"/>
                </a:lnTo>
                <a:lnTo>
                  <a:pt x="329183" y="25654"/>
                </a:lnTo>
                <a:lnTo>
                  <a:pt x="330758" y="30048"/>
                </a:lnTo>
                <a:lnTo>
                  <a:pt x="337096" y="38112"/>
                </a:lnTo>
                <a:lnTo>
                  <a:pt x="343776" y="42976"/>
                </a:lnTo>
                <a:lnTo>
                  <a:pt x="353999" y="48666"/>
                </a:lnTo>
                <a:lnTo>
                  <a:pt x="359105" y="51562"/>
                </a:lnTo>
                <a:lnTo>
                  <a:pt x="362432" y="53784"/>
                </a:lnTo>
                <a:lnTo>
                  <a:pt x="365505" y="56857"/>
                </a:lnTo>
                <a:lnTo>
                  <a:pt x="366267" y="58788"/>
                </a:lnTo>
                <a:lnTo>
                  <a:pt x="366267" y="63373"/>
                </a:lnTo>
                <a:lnTo>
                  <a:pt x="365086" y="65316"/>
                </a:lnTo>
                <a:lnTo>
                  <a:pt x="360324" y="68567"/>
                </a:lnTo>
                <a:lnTo>
                  <a:pt x="357479" y="69380"/>
                </a:lnTo>
                <a:lnTo>
                  <a:pt x="381840" y="69380"/>
                </a:lnTo>
                <a:lnTo>
                  <a:pt x="382904" y="67157"/>
                </a:lnTo>
                <a:lnTo>
                  <a:pt x="382904" y="60604"/>
                </a:lnTo>
                <a:lnTo>
                  <a:pt x="357212" y="32308"/>
                </a:lnTo>
                <a:lnTo>
                  <a:pt x="352907" y="29933"/>
                </a:lnTo>
                <a:lnTo>
                  <a:pt x="349910" y="27901"/>
                </a:lnTo>
                <a:lnTo>
                  <a:pt x="346494" y="24536"/>
                </a:lnTo>
                <a:lnTo>
                  <a:pt x="345643" y="22758"/>
                </a:lnTo>
                <a:lnTo>
                  <a:pt x="345643" y="18745"/>
                </a:lnTo>
                <a:lnTo>
                  <a:pt x="346582" y="17018"/>
                </a:lnTo>
                <a:lnTo>
                  <a:pt x="350354" y="14401"/>
                </a:lnTo>
                <a:lnTo>
                  <a:pt x="352831" y="13754"/>
                </a:lnTo>
                <a:lnTo>
                  <a:pt x="378980" y="13754"/>
                </a:lnTo>
                <a:lnTo>
                  <a:pt x="378980" y="6616"/>
                </a:lnTo>
                <a:lnTo>
                  <a:pt x="370738" y="2197"/>
                </a:lnTo>
                <a:lnTo>
                  <a:pt x="362699" y="0"/>
                </a:lnTo>
                <a:close/>
              </a:path>
              <a:path w="681990" h="122554">
                <a:moveTo>
                  <a:pt x="378980" y="13754"/>
                </a:moveTo>
                <a:lnTo>
                  <a:pt x="361886" y="13754"/>
                </a:lnTo>
                <a:lnTo>
                  <a:pt x="369582" y="16598"/>
                </a:lnTo>
                <a:lnTo>
                  <a:pt x="378980" y="22288"/>
                </a:lnTo>
                <a:lnTo>
                  <a:pt x="378980" y="13754"/>
                </a:lnTo>
                <a:close/>
              </a:path>
              <a:path w="681990" h="122554">
                <a:moveTo>
                  <a:pt x="395719" y="58851"/>
                </a:moveTo>
                <a:lnTo>
                  <a:pt x="395719" y="75920"/>
                </a:lnTo>
                <a:lnTo>
                  <a:pt x="401345" y="78638"/>
                </a:lnTo>
                <a:lnTo>
                  <a:pt x="406018" y="80518"/>
                </a:lnTo>
                <a:lnTo>
                  <a:pt x="413448" y="82550"/>
                </a:lnTo>
                <a:lnTo>
                  <a:pt x="417690" y="83058"/>
                </a:lnTo>
                <a:lnTo>
                  <a:pt x="430517" y="83058"/>
                </a:lnTo>
                <a:lnTo>
                  <a:pt x="437121" y="80949"/>
                </a:lnTo>
                <a:lnTo>
                  <a:pt x="447395" y="72542"/>
                </a:lnTo>
                <a:lnTo>
                  <a:pt x="448902" y="69380"/>
                </a:lnTo>
                <a:lnTo>
                  <a:pt x="418033" y="69380"/>
                </a:lnTo>
                <a:lnTo>
                  <a:pt x="414096" y="68414"/>
                </a:lnTo>
                <a:lnTo>
                  <a:pt x="404761" y="64528"/>
                </a:lnTo>
                <a:lnTo>
                  <a:pt x="400189" y="61988"/>
                </a:lnTo>
                <a:lnTo>
                  <a:pt x="395719" y="58851"/>
                </a:lnTo>
                <a:close/>
              </a:path>
              <a:path w="681990" h="122554">
                <a:moveTo>
                  <a:pt x="429755" y="0"/>
                </a:moveTo>
                <a:lnTo>
                  <a:pt x="414375" y="0"/>
                </a:lnTo>
                <a:lnTo>
                  <a:pt x="408216" y="1943"/>
                </a:lnTo>
                <a:lnTo>
                  <a:pt x="398627" y="9715"/>
                </a:lnTo>
                <a:lnTo>
                  <a:pt x="396239" y="14732"/>
                </a:lnTo>
                <a:lnTo>
                  <a:pt x="396239" y="25654"/>
                </a:lnTo>
                <a:lnTo>
                  <a:pt x="397814" y="30048"/>
                </a:lnTo>
                <a:lnTo>
                  <a:pt x="404152" y="38112"/>
                </a:lnTo>
                <a:lnTo>
                  <a:pt x="410832" y="42976"/>
                </a:lnTo>
                <a:lnTo>
                  <a:pt x="421055" y="48666"/>
                </a:lnTo>
                <a:lnTo>
                  <a:pt x="426161" y="51562"/>
                </a:lnTo>
                <a:lnTo>
                  <a:pt x="429488" y="53784"/>
                </a:lnTo>
                <a:lnTo>
                  <a:pt x="432561" y="56857"/>
                </a:lnTo>
                <a:lnTo>
                  <a:pt x="433323" y="58788"/>
                </a:lnTo>
                <a:lnTo>
                  <a:pt x="433323" y="63373"/>
                </a:lnTo>
                <a:lnTo>
                  <a:pt x="432142" y="65316"/>
                </a:lnTo>
                <a:lnTo>
                  <a:pt x="427380" y="68567"/>
                </a:lnTo>
                <a:lnTo>
                  <a:pt x="424535" y="69380"/>
                </a:lnTo>
                <a:lnTo>
                  <a:pt x="448902" y="69380"/>
                </a:lnTo>
                <a:lnTo>
                  <a:pt x="449960" y="67157"/>
                </a:lnTo>
                <a:lnTo>
                  <a:pt x="449960" y="60604"/>
                </a:lnTo>
                <a:lnTo>
                  <a:pt x="424268" y="32308"/>
                </a:lnTo>
                <a:lnTo>
                  <a:pt x="419963" y="29933"/>
                </a:lnTo>
                <a:lnTo>
                  <a:pt x="416966" y="27901"/>
                </a:lnTo>
                <a:lnTo>
                  <a:pt x="413550" y="24536"/>
                </a:lnTo>
                <a:lnTo>
                  <a:pt x="412699" y="22758"/>
                </a:lnTo>
                <a:lnTo>
                  <a:pt x="412699" y="18745"/>
                </a:lnTo>
                <a:lnTo>
                  <a:pt x="413638" y="17018"/>
                </a:lnTo>
                <a:lnTo>
                  <a:pt x="417410" y="14401"/>
                </a:lnTo>
                <a:lnTo>
                  <a:pt x="419887" y="13754"/>
                </a:lnTo>
                <a:lnTo>
                  <a:pt x="446036" y="13754"/>
                </a:lnTo>
                <a:lnTo>
                  <a:pt x="446036" y="6616"/>
                </a:lnTo>
                <a:lnTo>
                  <a:pt x="437794" y="2197"/>
                </a:lnTo>
                <a:lnTo>
                  <a:pt x="429755" y="0"/>
                </a:lnTo>
                <a:close/>
              </a:path>
              <a:path w="681990" h="122554">
                <a:moveTo>
                  <a:pt x="446036" y="13754"/>
                </a:moveTo>
                <a:lnTo>
                  <a:pt x="428942" y="13754"/>
                </a:lnTo>
                <a:lnTo>
                  <a:pt x="436638" y="16598"/>
                </a:lnTo>
                <a:lnTo>
                  <a:pt x="446036" y="22288"/>
                </a:lnTo>
                <a:lnTo>
                  <a:pt x="446036" y="13754"/>
                </a:lnTo>
                <a:close/>
              </a:path>
              <a:path w="681990" h="122554">
                <a:moveTo>
                  <a:pt x="528764" y="75044"/>
                </a:moveTo>
                <a:lnTo>
                  <a:pt x="501256" y="75044"/>
                </a:lnTo>
                <a:lnTo>
                  <a:pt x="502475" y="80378"/>
                </a:lnTo>
                <a:lnTo>
                  <a:pt x="506475" y="83058"/>
                </a:lnTo>
                <a:lnTo>
                  <a:pt x="515645" y="83058"/>
                </a:lnTo>
                <a:lnTo>
                  <a:pt x="517931" y="82638"/>
                </a:lnTo>
                <a:lnTo>
                  <a:pt x="522274" y="80949"/>
                </a:lnTo>
                <a:lnTo>
                  <a:pt x="525170" y="79375"/>
                </a:lnTo>
                <a:lnTo>
                  <a:pt x="528764" y="77050"/>
                </a:lnTo>
                <a:lnTo>
                  <a:pt x="528764" y="75044"/>
                </a:lnTo>
                <a:close/>
              </a:path>
              <a:path w="681990" h="122554">
                <a:moveTo>
                  <a:pt x="515077" y="14795"/>
                </a:moveTo>
                <a:lnTo>
                  <a:pt x="496608" y="14795"/>
                </a:lnTo>
                <a:lnTo>
                  <a:pt x="501434" y="19608"/>
                </a:lnTo>
                <a:lnTo>
                  <a:pt x="501434" y="33515"/>
                </a:lnTo>
                <a:lnTo>
                  <a:pt x="474471" y="42799"/>
                </a:lnTo>
                <a:lnTo>
                  <a:pt x="469315" y="45948"/>
                </a:lnTo>
                <a:lnTo>
                  <a:pt x="462064" y="53898"/>
                </a:lnTo>
                <a:lnTo>
                  <a:pt x="460247" y="58420"/>
                </a:lnTo>
                <a:lnTo>
                  <a:pt x="460247" y="69037"/>
                </a:lnTo>
                <a:lnTo>
                  <a:pt x="462102" y="73660"/>
                </a:lnTo>
                <a:lnTo>
                  <a:pt x="469531" y="81038"/>
                </a:lnTo>
                <a:lnTo>
                  <a:pt x="474179" y="82880"/>
                </a:lnTo>
                <a:lnTo>
                  <a:pt x="487349" y="82880"/>
                </a:lnTo>
                <a:lnTo>
                  <a:pt x="494525" y="80264"/>
                </a:lnTo>
                <a:lnTo>
                  <a:pt x="501256" y="75044"/>
                </a:lnTo>
                <a:lnTo>
                  <a:pt x="528764" y="75044"/>
                </a:lnTo>
                <a:lnTo>
                  <a:pt x="528764" y="71996"/>
                </a:lnTo>
                <a:lnTo>
                  <a:pt x="484047" y="71996"/>
                </a:lnTo>
                <a:lnTo>
                  <a:pt x="481304" y="70954"/>
                </a:lnTo>
                <a:lnTo>
                  <a:pt x="477062" y="66776"/>
                </a:lnTo>
                <a:lnTo>
                  <a:pt x="476008" y="64071"/>
                </a:lnTo>
                <a:lnTo>
                  <a:pt x="476008" y="57518"/>
                </a:lnTo>
                <a:lnTo>
                  <a:pt x="501434" y="42049"/>
                </a:lnTo>
                <a:lnTo>
                  <a:pt x="517016" y="42049"/>
                </a:lnTo>
                <a:lnTo>
                  <a:pt x="517016" y="26784"/>
                </a:lnTo>
                <a:lnTo>
                  <a:pt x="516826" y="22212"/>
                </a:lnTo>
                <a:lnTo>
                  <a:pt x="516064" y="17399"/>
                </a:lnTo>
                <a:lnTo>
                  <a:pt x="515188" y="14986"/>
                </a:lnTo>
                <a:lnTo>
                  <a:pt x="515077" y="14795"/>
                </a:lnTo>
                <a:close/>
              </a:path>
              <a:path w="681990" h="122554">
                <a:moveTo>
                  <a:pt x="517016" y="42049"/>
                </a:moveTo>
                <a:lnTo>
                  <a:pt x="501434" y="42049"/>
                </a:lnTo>
                <a:lnTo>
                  <a:pt x="501434" y="65811"/>
                </a:lnTo>
                <a:lnTo>
                  <a:pt x="497128" y="69938"/>
                </a:lnTo>
                <a:lnTo>
                  <a:pt x="492455" y="71996"/>
                </a:lnTo>
                <a:lnTo>
                  <a:pt x="528764" y="71996"/>
                </a:lnTo>
                <a:lnTo>
                  <a:pt x="528764" y="71653"/>
                </a:lnTo>
                <a:lnTo>
                  <a:pt x="517944" y="71653"/>
                </a:lnTo>
                <a:lnTo>
                  <a:pt x="517016" y="70281"/>
                </a:lnTo>
                <a:lnTo>
                  <a:pt x="517016" y="42049"/>
                </a:lnTo>
                <a:close/>
              </a:path>
              <a:path w="681990" h="122554">
                <a:moveTo>
                  <a:pt x="528764" y="67386"/>
                </a:moveTo>
                <a:lnTo>
                  <a:pt x="524700" y="70231"/>
                </a:lnTo>
                <a:lnTo>
                  <a:pt x="521715" y="71653"/>
                </a:lnTo>
                <a:lnTo>
                  <a:pt x="528764" y="71653"/>
                </a:lnTo>
                <a:lnTo>
                  <a:pt x="528764" y="67386"/>
                </a:lnTo>
                <a:close/>
              </a:path>
              <a:path w="681990" h="122554">
                <a:moveTo>
                  <a:pt x="496925" y="0"/>
                </a:moveTo>
                <a:lnTo>
                  <a:pt x="488276" y="0"/>
                </a:lnTo>
                <a:lnTo>
                  <a:pt x="480123" y="679"/>
                </a:lnTo>
                <a:lnTo>
                  <a:pt x="472979" y="2717"/>
                </a:lnTo>
                <a:lnTo>
                  <a:pt x="466845" y="6118"/>
                </a:lnTo>
                <a:lnTo>
                  <a:pt x="461721" y="10883"/>
                </a:lnTo>
                <a:lnTo>
                  <a:pt x="461721" y="28206"/>
                </a:lnTo>
                <a:lnTo>
                  <a:pt x="467907" y="22339"/>
                </a:lnTo>
                <a:lnTo>
                  <a:pt x="474179" y="18148"/>
                </a:lnTo>
                <a:lnTo>
                  <a:pt x="480537" y="15633"/>
                </a:lnTo>
                <a:lnTo>
                  <a:pt x="486981" y="14795"/>
                </a:lnTo>
                <a:lnTo>
                  <a:pt x="515077" y="14795"/>
                </a:lnTo>
                <a:lnTo>
                  <a:pt x="512394" y="10172"/>
                </a:lnTo>
                <a:lnTo>
                  <a:pt x="510832" y="8242"/>
                </a:lnTo>
                <a:lnTo>
                  <a:pt x="509092" y="6781"/>
                </a:lnTo>
                <a:lnTo>
                  <a:pt x="503872" y="2260"/>
                </a:lnTo>
                <a:lnTo>
                  <a:pt x="496925" y="0"/>
                </a:lnTo>
                <a:close/>
              </a:path>
              <a:path w="681990" h="122554">
                <a:moveTo>
                  <a:pt x="558342" y="1562"/>
                </a:moveTo>
                <a:lnTo>
                  <a:pt x="542416" y="1562"/>
                </a:lnTo>
                <a:lnTo>
                  <a:pt x="542416" y="81661"/>
                </a:lnTo>
                <a:lnTo>
                  <a:pt x="558342" y="81661"/>
                </a:lnTo>
                <a:lnTo>
                  <a:pt x="558342" y="33108"/>
                </a:lnTo>
                <a:lnTo>
                  <a:pt x="560209" y="27330"/>
                </a:lnTo>
                <a:lnTo>
                  <a:pt x="565887" y="19939"/>
                </a:lnTo>
                <a:lnTo>
                  <a:pt x="558342" y="19939"/>
                </a:lnTo>
                <a:lnTo>
                  <a:pt x="558342" y="1562"/>
                </a:lnTo>
                <a:close/>
              </a:path>
              <a:path w="681990" h="122554">
                <a:moveTo>
                  <a:pt x="597260" y="15138"/>
                </a:moveTo>
                <a:lnTo>
                  <a:pt x="581939" y="15138"/>
                </a:lnTo>
                <a:lnTo>
                  <a:pt x="587044" y="17754"/>
                </a:lnTo>
                <a:lnTo>
                  <a:pt x="592556" y="22974"/>
                </a:lnTo>
                <a:lnTo>
                  <a:pt x="597260" y="15138"/>
                </a:lnTo>
                <a:close/>
              </a:path>
              <a:path w="681990" h="122554">
                <a:moveTo>
                  <a:pt x="588175" y="0"/>
                </a:moveTo>
                <a:lnTo>
                  <a:pt x="582206" y="0"/>
                </a:lnTo>
                <a:lnTo>
                  <a:pt x="576455" y="1157"/>
                </a:lnTo>
                <a:lnTo>
                  <a:pt x="570707" y="4632"/>
                </a:lnTo>
                <a:lnTo>
                  <a:pt x="564962" y="10426"/>
                </a:lnTo>
                <a:lnTo>
                  <a:pt x="559219" y="18542"/>
                </a:lnTo>
                <a:lnTo>
                  <a:pt x="558342" y="19939"/>
                </a:lnTo>
                <a:lnTo>
                  <a:pt x="565887" y="19939"/>
                </a:lnTo>
                <a:lnTo>
                  <a:pt x="567702" y="17576"/>
                </a:lnTo>
                <a:lnTo>
                  <a:pt x="572134" y="15138"/>
                </a:lnTo>
                <a:lnTo>
                  <a:pt x="597260" y="15138"/>
                </a:lnTo>
                <a:lnTo>
                  <a:pt x="600913" y="9055"/>
                </a:lnTo>
                <a:lnTo>
                  <a:pt x="594423" y="3009"/>
                </a:lnTo>
                <a:lnTo>
                  <a:pt x="588175" y="0"/>
                </a:lnTo>
                <a:close/>
              </a:path>
              <a:path w="681990" h="122554">
                <a:moveTo>
                  <a:pt x="621347" y="1562"/>
                </a:moveTo>
                <a:lnTo>
                  <a:pt x="603288" y="1562"/>
                </a:lnTo>
                <a:lnTo>
                  <a:pt x="634225" y="64465"/>
                </a:lnTo>
                <a:lnTo>
                  <a:pt x="607034" y="122491"/>
                </a:lnTo>
                <a:lnTo>
                  <a:pt x="624712" y="122491"/>
                </a:lnTo>
                <a:lnTo>
                  <a:pt x="660231" y="46812"/>
                </a:lnTo>
                <a:lnTo>
                  <a:pt x="642975" y="46812"/>
                </a:lnTo>
                <a:lnTo>
                  <a:pt x="621347" y="1562"/>
                </a:lnTo>
                <a:close/>
              </a:path>
              <a:path w="681990" h="122554">
                <a:moveTo>
                  <a:pt x="681469" y="1562"/>
                </a:moveTo>
                <a:lnTo>
                  <a:pt x="663689" y="1562"/>
                </a:lnTo>
                <a:lnTo>
                  <a:pt x="642975" y="46812"/>
                </a:lnTo>
                <a:lnTo>
                  <a:pt x="660231" y="46812"/>
                </a:lnTo>
                <a:lnTo>
                  <a:pt x="681469" y="156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113212" y="3909136"/>
            <a:ext cx="1178598" cy="1624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23088" y="4601552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117" y="0"/>
                </a:moveTo>
                <a:lnTo>
                  <a:pt x="15989" y="0"/>
                </a:lnTo>
                <a:lnTo>
                  <a:pt x="10807" y="2146"/>
                </a:lnTo>
                <a:lnTo>
                  <a:pt x="2159" y="10731"/>
                </a:lnTo>
                <a:lnTo>
                  <a:pt x="0" y="15925"/>
                </a:lnTo>
                <a:lnTo>
                  <a:pt x="0" y="28117"/>
                </a:lnTo>
                <a:lnTo>
                  <a:pt x="2159" y="33324"/>
                </a:lnTo>
                <a:lnTo>
                  <a:pt x="10807" y="41973"/>
                </a:lnTo>
                <a:lnTo>
                  <a:pt x="15989" y="44132"/>
                </a:lnTo>
                <a:lnTo>
                  <a:pt x="28117" y="44132"/>
                </a:lnTo>
                <a:lnTo>
                  <a:pt x="33324" y="41973"/>
                </a:lnTo>
                <a:lnTo>
                  <a:pt x="41973" y="33324"/>
                </a:lnTo>
                <a:lnTo>
                  <a:pt x="44145" y="28117"/>
                </a:lnTo>
                <a:lnTo>
                  <a:pt x="44145" y="15925"/>
                </a:lnTo>
                <a:lnTo>
                  <a:pt x="41973" y="10731"/>
                </a:lnTo>
                <a:lnTo>
                  <a:pt x="33324" y="214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453085" y="4564456"/>
            <a:ext cx="1507261" cy="1230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23974" y="4564456"/>
            <a:ext cx="503555" cy="123189"/>
          </a:xfrm>
          <a:custGeom>
            <a:avLst/>
            <a:gdLst/>
            <a:ahLst/>
            <a:cxnLst/>
            <a:rect l="l" t="t" r="r" b="b"/>
            <a:pathLst>
              <a:path w="503554" h="123189">
                <a:moveTo>
                  <a:pt x="64858" y="0"/>
                </a:moveTo>
                <a:lnTo>
                  <a:pt x="0" y="0"/>
                </a:lnTo>
                <a:lnTo>
                  <a:pt x="0" y="121627"/>
                </a:lnTo>
                <a:lnTo>
                  <a:pt x="17411" y="121627"/>
                </a:lnTo>
                <a:lnTo>
                  <a:pt x="17411" y="64947"/>
                </a:lnTo>
                <a:lnTo>
                  <a:pt x="64858" y="64947"/>
                </a:lnTo>
                <a:lnTo>
                  <a:pt x="64858" y="49453"/>
                </a:lnTo>
                <a:lnTo>
                  <a:pt x="17411" y="49453"/>
                </a:lnTo>
                <a:lnTo>
                  <a:pt x="17411" y="15494"/>
                </a:lnTo>
                <a:lnTo>
                  <a:pt x="64858" y="15494"/>
                </a:lnTo>
                <a:lnTo>
                  <a:pt x="64858" y="0"/>
                </a:lnTo>
                <a:close/>
              </a:path>
              <a:path w="503554" h="123189">
                <a:moveTo>
                  <a:pt x="111772" y="39966"/>
                </a:moveTo>
                <a:lnTo>
                  <a:pt x="77089" y="64569"/>
                </a:lnTo>
                <a:lnTo>
                  <a:pt x="74498" y="89268"/>
                </a:lnTo>
                <a:lnTo>
                  <a:pt x="76136" y="96418"/>
                </a:lnTo>
                <a:lnTo>
                  <a:pt x="82702" y="108788"/>
                </a:lnTo>
                <a:lnTo>
                  <a:pt x="87071" y="113703"/>
                </a:lnTo>
                <a:lnTo>
                  <a:pt x="97980" y="121018"/>
                </a:lnTo>
                <a:lnTo>
                  <a:pt x="105117" y="122847"/>
                </a:lnTo>
                <a:lnTo>
                  <a:pt x="120383" y="122847"/>
                </a:lnTo>
                <a:lnTo>
                  <a:pt x="125996" y="122148"/>
                </a:lnTo>
                <a:lnTo>
                  <a:pt x="135585" y="119367"/>
                </a:lnTo>
                <a:lnTo>
                  <a:pt x="140411" y="117043"/>
                </a:lnTo>
                <a:lnTo>
                  <a:pt x="145288" y="113792"/>
                </a:lnTo>
                <a:lnTo>
                  <a:pt x="145288" y="108051"/>
                </a:lnTo>
                <a:lnTo>
                  <a:pt x="108889" y="108051"/>
                </a:lnTo>
                <a:lnTo>
                  <a:pt x="102781" y="105778"/>
                </a:lnTo>
                <a:lnTo>
                  <a:pt x="93319" y="96723"/>
                </a:lnTo>
                <a:lnTo>
                  <a:pt x="90754" y="90639"/>
                </a:lnTo>
                <a:lnTo>
                  <a:pt x="90347" y="82969"/>
                </a:lnTo>
                <a:lnTo>
                  <a:pt x="146685" y="82969"/>
                </a:lnTo>
                <a:lnTo>
                  <a:pt x="146685" y="80975"/>
                </a:lnTo>
                <a:lnTo>
                  <a:pt x="146183" y="73482"/>
                </a:lnTo>
                <a:lnTo>
                  <a:pt x="90703" y="73482"/>
                </a:lnTo>
                <a:lnTo>
                  <a:pt x="91795" y="67157"/>
                </a:lnTo>
                <a:lnTo>
                  <a:pt x="94170" y="62280"/>
                </a:lnTo>
                <a:lnTo>
                  <a:pt x="101422" y="55435"/>
                </a:lnTo>
                <a:lnTo>
                  <a:pt x="106083" y="53721"/>
                </a:lnTo>
                <a:lnTo>
                  <a:pt x="138982" y="53721"/>
                </a:lnTo>
                <a:lnTo>
                  <a:pt x="137185" y="51104"/>
                </a:lnTo>
                <a:lnTo>
                  <a:pt x="132039" y="46230"/>
                </a:lnTo>
                <a:lnTo>
                  <a:pt x="126088" y="42749"/>
                </a:lnTo>
                <a:lnTo>
                  <a:pt x="119333" y="40662"/>
                </a:lnTo>
                <a:lnTo>
                  <a:pt x="111772" y="39966"/>
                </a:lnTo>
                <a:close/>
              </a:path>
              <a:path w="503554" h="123189">
                <a:moveTo>
                  <a:pt x="145288" y="98298"/>
                </a:moveTo>
                <a:lnTo>
                  <a:pt x="138517" y="102565"/>
                </a:lnTo>
                <a:lnTo>
                  <a:pt x="131445" y="105613"/>
                </a:lnTo>
                <a:lnTo>
                  <a:pt x="124067" y="107441"/>
                </a:lnTo>
                <a:lnTo>
                  <a:pt x="116382" y="108051"/>
                </a:lnTo>
                <a:lnTo>
                  <a:pt x="145288" y="108051"/>
                </a:lnTo>
                <a:lnTo>
                  <a:pt x="145288" y="98298"/>
                </a:lnTo>
                <a:close/>
              </a:path>
              <a:path w="503554" h="123189">
                <a:moveTo>
                  <a:pt x="138982" y="53721"/>
                </a:moveTo>
                <a:lnTo>
                  <a:pt x="117449" y="53721"/>
                </a:lnTo>
                <a:lnTo>
                  <a:pt x="121983" y="55435"/>
                </a:lnTo>
                <a:lnTo>
                  <a:pt x="128714" y="62280"/>
                </a:lnTo>
                <a:lnTo>
                  <a:pt x="130606" y="67157"/>
                </a:lnTo>
                <a:lnTo>
                  <a:pt x="131013" y="73482"/>
                </a:lnTo>
                <a:lnTo>
                  <a:pt x="146183" y="73482"/>
                </a:lnTo>
                <a:lnTo>
                  <a:pt x="146090" y="72085"/>
                </a:lnTo>
                <a:lnTo>
                  <a:pt x="144306" y="64144"/>
                </a:lnTo>
                <a:lnTo>
                  <a:pt x="141337" y="57150"/>
                </a:lnTo>
                <a:lnTo>
                  <a:pt x="138982" y="53721"/>
                </a:lnTo>
                <a:close/>
              </a:path>
              <a:path w="503554" h="123189">
                <a:moveTo>
                  <a:pt x="205155" y="39789"/>
                </a:moveTo>
                <a:lnTo>
                  <a:pt x="199809" y="39789"/>
                </a:lnTo>
                <a:lnTo>
                  <a:pt x="191572" y="40501"/>
                </a:lnTo>
                <a:lnTo>
                  <a:pt x="161068" y="71830"/>
                </a:lnTo>
                <a:lnTo>
                  <a:pt x="160375" y="80276"/>
                </a:lnTo>
                <a:lnTo>
                  <a:pt x="161035" y="89239"/>
                </a:lnTo>
                <a:lnTo>
                  <a:pt x="190858" y="120925"/>
                </a:lnTo>
                <a:lnTo>
                  <a:pt x="199288" y="121627"/>
                </a:lnTo>
                <a:lnTo>
                  <a:pt x="233159" y="121627"/>
                </a:lnTo>
                <a:lnTo>
                  <a:pt x="233159" y="108051"/>
                </a:lnTo>
                <a:lnTo>
                  <a:pt x="197866" y="108051"/>
                </a:lnTo>
                <a:lnTo>
                  <a:pt x="192963" y="107581"/>
                </a:lnTo>
                <a:lnTo>
                  <a:pt x="187502" y="105727"/>
                </a:lnTo>
                <a:lnTo>
                  <a:pt x="184924" y="103924"/>
                </a:lnTo>
                <a:lnTo>
                  <a:pt x="178422" y="96786"/>
                </a:lnTo>
                <a:lnTo>
                  <a:pt x="176390" y="90436"/>
                </a:lnTo>
                <a:lnTo>
                  <a:pt x="176390" y="73418"/>
                </a:lnTo>
                <a:lnTo>
                  <a:pt x="178727" y="66459"/>
                </a:lnTo>
                <a:lnTo>
                  <a:pt x="188074" y="56121"/>
                </a:lnTo>
                <a:lnTo>
                  <a:pt x="194348" y="53543"/>
                </a:lnTo>
                <a:lnTo>
                  <a:pt x="233159" y="53543"/>
                </a:lnTo>
                <a:lnTo>
                  <a:pt x="233159" y="43180"/>
                </a:lnTo>
                <a:lnTo>
                  <a:pt x="217220" y="43180"/>
                </a:lnTo>
                <a:lnTo>
                  <a:pt x="210959" y="40919"/>
                </a:lnTo>
                <a:lnTo>
                  <a:pt x="205155" y="39789"/>
                </a:lnTo>
                <a:close/>
              </a:path>
              <a:path w="503554" h="123189">
                <a:moveTo>
                  <a:pt x="233159" y="53543"/>
                </a:moveTo>
                <a:lnTo>
                  <a:pt x="207302" y="53543"/>
                </a:lnTo>
                <a:lnTo>
                  <a:pt x="212293" y="54787"/>
                </a:lnTo>
                <a:lnTo>
                  <a:pt x="217220" y="57289"/>
                </a:lnTo>
                <a:lnTo>
                  <a:pt x="217220" y="108051"/>
                </a:lnTo>
                <a:lnTo>
                  <a:pt x="233159" y="108051"/>
                </a:lnTo>
                <a:lnTo>
                  <a:pt x="233159" y="53543"/>
                </a:lnTo>
                <a:close/>
              </a:path>
              <a:path w="503554" h="123189">
                <a:moveTo>
                  <a:pt x="233159" y="0"/>
                </a:moveTo>
                <a:lnTo>
                  <a:pt x="217220" y="0"/>
                </a:lnTo>
                <a:lnTo>
                  <a:pt x="217220" y="43180"/>
                </a:lnTo>
                <a:lnTo>
                  <a:pt x="233159" y="43180"/>
                </a:lnTo>
                <a:lnTo>
                  <a:pt x="233159" y="0"/>
                </a:lnTo>
                <a:close/>
              </a:path>
              <a:path w="503554" h="123189">
                <a:moveTo>
                  <a:pt x="288556" y="39966"/>
                </a:moveTo>
                <a:lnTo>
                  <a:pt x="253872" y="64569"/>
                </a:lnTo>
                <a:lnTo>
                  <a:pt x="251282" y="89268"/>
                </a:lnTo>
                <a:lnTo>
                  <a:pt x="252933" y="96418"/>
                </a:lnTo>
                <a:lnTo>
                  <a:pt x="259486" y="108788"/>
                </a:lnTo>
                <a:lnTo>
                  <a:pt x="263855" y="113703"/>
                </a:lnTo>
                <a:lnTo>
                  <a:pt x="274764" y="121018"/>
                </a:lnTo>
                <a:lnTo>
                  <a:pt x="281901" y="122847"/>
                </a:lnTo>
                <a:lnTo>
                  <a:pt x="297167" y="122847"/>
                </a:lnTo>
                <a:lnTo>
                  <a:pt x="302780" y="122148"/>
                </a:lnTo>
                <a:lnTo>
                  <a:pt x="312369" y="119367"/>
                </a:lnTo>
                <a:lnTo>
                  <a:pt x="317195" y="117043"/>
                </a:lnTo>
                <a:lnTo>
                  <a:pt x="322072" y="113792"/>
                </a:lnTo>
                <a:lnTo>
                  <a:pt x="322072" y="108051"/>
                </a:lnTo>
                <a:lnTo>
                  <a:pt x="285673" y="108051"/>
                </a:lnTo>
                <a:lnTo>
                  <a:pt x="279565" y="105778"/>
                </a:lnTo>
                <a:lnTo>
                  <a:pt x="270103" y="96723"/>
                </a:lnTo>
                <a:lnTo>
                  <a:pt x="267538" y="90639"/>
                </a:lnTo>
                <a:lnTo>
                  <a:pt x="267131" y="82969"/>
                </a:lnTo>
                <a:lnTo>
                  <a:pt x="323469" y="82969"/>
                </a:lnTo>
                <a:lnTo>
                  <a:pt x="323469" y="80975"/>
                </a:lnTo>
                <a:lnTo>
                  <a:pt x="322969" y="73482"/>
                </a:lnTo>
                <a:lnTo>
                  <a:pt x="267487" y="73482"/>
                </a:lnTo>
                <a:lnTo>
                  <a:pt x="268579" y="67157"/>
                </a:lnTo>
                <a:lnTo>
                  <a:pt x="270954" y="62280"/>
                </a:lnTo>
                <a:lnTo>
                  <a:pt x="278206" y="55435"/>
                </a:lnTo>
                <a:lnTo>
                  <a:pt x="282867" y="53721"/>
                </a:lnTo>
                <a:lnTo>
                  <a:pt x="315768" y="53721"/>
                </a:lnTo>
                <a:lnTo>
                  <a:pt x="313969" y="51104"/>
                </a:lnTo>
                <a:lnTo>
                  <a:pt x="308823" y="46230"/>
                </a:lnTo>
                <a:lnTo>
                  <a:pt x="302872" y="42749"/>
                </a:lnTo>
                <a:lnTo>
                  <a:pt x="296117" y="40662"/>
                </a:lnTo>
                <a:lnTo>
                  <a:pt x="288556" y="39966"/>
                </a:lnTo>
                <a:close/>
              </a:path>
              <a:path w="503554" h="123189">
                <a:moveTo>
                  <a:pt x="322072" y="98298"/>
                </a:moveTo>
                <a:lnTo>
                  <a:pt x="315301" y="102565"/>
                </a:lnTo>
                <a:lnTo>
                  <a:pt x="308229" y="105613"/>
                </a:lnTo>
                <a:lnTo>
                  <a:pt x="300851" y="107441"/>
                </a:lnTo>
                <a:lnTo>
                  <a:pt x="293166" y="108051"/>
                </a:lnTo>
                <a:lnTo>
                  <a:pt x="322072" y="108051"/>
                </a:lnTo>
                <a:lnTo>
                  <a:pt x="322072" y="98298"/>
                </a:lnTo>
                <a:close/>
              </a:path>
              <a:path w="503554" h="123189">
                <a:moveTo>
                  <a:pt x="315768" y="53721"/>
                </a:moveTo>
                <a:lnTo>
                  <a:pt x="294233" y="53721"/>
                </a:lnTo>
                <a:lnTo>
                  <a:pt x="298767" y="55435"/>
                </a:lnTo>
                <a:lnTo>
                  <a:pt x="305498" y="62280"/>
                </a:lnTo>
                <a:lnTo>
                  <a:pt x="307390" y="67157"/>
                </a:lnTo>
                <a:lnTo>
                  <a:pt x="307797" y="73482"/>
                </a:lnTo>
                <a:lnTo>
                  <a:pt x="322969" y="73482"/>
                </a:lnTo>
                <a:lnTo>
                  <a:pt x="322875" y="72085"/>
                </a:lnTo>
                <a:lnTo>
                  <a:pt x="321095" y="64144"/>
                </a:lnTo>
                <a:lnTo>
                  <a:pt x="318127" y="57150"/>
                </a:lnTo>
                <a:lnTo>
                  <a:pt x="315768" y="53721"/>
                </a:lnTo>
                <a:close/>
              </a:path>
              <a:path w="503554" h="123189">
                <a:moveTo>
                  <a:pt x="357530" y="41529"/>
                </a:moveTo>
                <a:lnTo>
                  <a:pt x="341591" y="41528"/>
                </a:lnTo>
                <a:lnTo>
                  <a:pt x="341591" y="121627"/>
                </a:lnTo>
                <a:lnTo>
                  <a:pt x="357530" y="121627"/>
                </a:lnTo>
                <a:lnTo>
                  <a:pt x="357530" y="73075"/>
                </a:lnTo>
                <a:lnTo>
                  <a:pt x="359397" y="67297"/>
                </a:lnTo>
                <a:lnTo>
                  <a:pt x="365075" y="59905"/>
                </a:lnTo>
                <a:lnTo>
                  <a:pt x="357530" y="59905"/>
                </a:lnTo>
                <a:lnTo>
                  <a:pt x="357530" y="41529"/>
                </a:lnTo>
                <a:close/>
              </a:path>
              <a:path w="503554" h="123189">
                <a:moveTo>
                  <a:pt x="396440" y="55118"/>
                </a:moveTo>
                <a:lnTo>
                  <a:pt x="381127" y="55118"/>
                </a:lnTo>
                <a:lnTo>
                  <a:pt x="386232" y="57721"/>
                </a:lnTo>
                <a:lnTo>
                  <a:pt x="391744" y="62941"/>
                </a:lnTo>
                <a:lnTo>
                  <a:pt x="396440" y="55118"/>
                </a:lnTo>
                <a:close/>
              </a:path>
              <a:path w="503554" h="123189">
                <a:moveTo>
                  <a:pt x="387362" y="39966"/>
                </a:moveTo>
                <a:lnTo>
                  <a:pt x="381381" y="39966"/>
                </a:lnTo>
                <a:lnTo>
                  <a:pt x="375637" y="41124"/>
                </a:lnTo>
                <a:lnTo>
                  <a:pt x="369892" y="44599"/>
                </a:lnTo>
                <a:lnTo>
                  <a:pt x="364144" y="50393"/>
                </a:lnTo>
                <a:lnTo>
                  <a:pt x="358394" y="58508"/>
                </a:lnTo>
                <a:lnTo>
                  <a:pt x="357530" y="59905"/>
                </a:lnTo>
                <a:lnTo>
                  <a:pt x="365075" y="59905"/>
                </a:lnTo>
                <a:lnTo>
                  <a:pt x="366890" y="57543"/>
                </a:lnTo>
                <a:lnTo>
                  <a:pt x="371309" y="55118"/>
                </a:lnTo>
                <a:lnTo>
                  <a:pt x="396440" y="55118"/>
                </a:lnTo>
                <a:lnTo>
                  <a:pt x="400100" y="49022"/>
                </a:lnTo>
                <a:lnTo>
                  <a:pt x="393598" y="42976"/>
                </a:lnTo>
                <a:lnTo>
                  <a:pt x="387362" y="39966"/>
                </a:lnTo>
                <a:close/>
              </a:path>
              <a:path w="503554" h="123189">
                <a:moveTo>
                  <a:pt x="472732" y="115011"/>
                </a:moveTo>
                <a:lnTo>
                  <a:pt x="445223" y="115011"/>
                </a:lnTo>
                <a:lnTo>
                  <a:pt x="446430" y="120357"/>
                </a:lnTo>
                <a:lnTo>
                  <a:pt x="450443" y="123024"/>
                </a:lnTo>
                <a:lnTo>
                  <a:pt x="459613" y="123024"/>
                </a:lnTo>
                <a:lnTo>
                  <a:pt x="461886" y="122605"/>
                </a:lnTo>
                <a:lnTo>
                  <a:pt x="466242" y="120916"/>
                </a:lnTo>
                <a:lnTo>
                  <a:pt x="469138" y="119341"/>
                </a:lnTo>
                <a:lnTo>
                  <a:pt x="472732" y="117017"/>
                </a:lnTo>
                <a:lnTo>
                  <a:pt x="472732" y="115011"/>
                </a:lnTo>
                <a:close/>
              </a:path>
              <a:path w="503554" h="123189">
                <a:moveTo>
                  <a:pt x="459033" y="54762"/>
                </a:moveTo>
                <a:lnTo>
                  <a:pt x="440575" y="54762"/>
                </a:lnTo>
                <a:lnTo>
                  <a:pt x="445389" y="59575"/>
                </a:lnTo>
                <a:lnTo>
                  <a:pt x="445389" y="73482"/>
                </a:lnTo>
                <a:lnTo>
                  <a:pt x="418426" y="82765"/>
                </a:lnTo>
                <a:lnTo>
                  <a:pt x="413283" y="85915"/>
                </a:lnTo>
                <a:lnTo>
                  <a:pt x="406019" y="93865"/>
                </a:lnTo>
                <a:lnTo>
                  <a:pt x="404215" y="98386"/>
                </a:lnTo>
                <a:lnTo>
                  <a:pt x="404215" y="109004"/>
                </a:lnTo>
                <a:lnTo>
                  <a:pt x="406069" y="113639"/>
                </a:lnTo>
                <a:lnTo>
                  <a:pt x="413499" y="121005"/>
                </a:lnTo>
                <a:lnTo>
                  <a:pt x="418134" y="122847"/>
                </a:lnTo>
                <a:lnTo>
                  <a:pt x="431317" y="122847"/>
                </a:lnTo>
                <a:lnTo>
                  <a:pt x="438480" y="120230"/>
                </a:lnTo>
                <a:lnTo>
                  <a:pt x="445223" y="115011"/>
                </a:lnTo>
                <a:lnTo>
                  <a:pt x="472732" y="115011"/>
                </a:lnTo>
                <a:lnTo>
                  <a:pt x="472732" y="111963"/>
                </a:lnTo>
                <a:lnTo>
                  <a:pt x="428002" y="111963"/>
                </a:lnTo>
                <a:lnTo>
                  <a:pt x="425259" y="110921"/>
                </a:lnTo>
                <a:lnTo>
                  <a:pt x="421030" y="106743"/>
                </a:lnTo>
                <a:lnTo>
                  <a:pt x="419963" y="104038"/>
                </a:lnTo>
                <a:lnTo>
                  <a:pt x="419963" y="97485"/>
                </a:lnTo>
                <a:lnTo>
                  <a:pt x="445389" y="82016"/>
                </a:lnTo>
                <a:lnTo>
                  <a:pt x="460971" y="82016"/>
                </a:lnTo>
                <a:lnTo>
                  <a:pt x="460971" y="66751"/>
                </a:lnTo>
                <a:lnTo>
                  <a:pt x="460794" y="62179"/>
                </a:lnTo>
                <a:lnTo>
                  <a:pt x="460032" y="57365"/>
                </a:lnTo>
                <a:lnTo>
                  <a:pt x="459143" y="54952"/>
                </a:lnTo>
                <a:lnTo>
                  <a:pt x="459033" y="54762"/>
                </a:lnTo>
                <a:close/>
              </a:path>
              <a:path w="503554" h="123189">
                <a:moveTo>
                  <a:pt x="460971" y="82016"/>
                </a:moveTo>
                <a:lnTo>
                  <a:pt x="445389" y="82016"/>
                </a:lnTo>
                <a:lnTo>
                  <a:pt x="445389" y="105778"/>
                </a:lnTo>
                <a:lnTo>
                  <a:pt x="441096" y="109905"/>
                </a:lnTo>
                <a:lnTo>
                  <a:pt x="436422" y="111963"/>
                </a:lnTo>
                <a:lnTo>
                  <a:pt x="472732" y="111963"/>
                </a:lnTo>
                <a:lnTo>
                  <a:pt x="472732" y="111620"/>
                </a:lnTo>
                <a:lnTo>
                  <a:pt x="461898" y="111620"/>
                </a:lnTo>
                <a:lnTo>
                  <a:pt x="460971" y="110248"/>
                </a:lnTo>
                <a:lnTo>
                  <a:pt x="460971" y="82016"/>
                </a:lnTo>
                <a:close/>
              </a:path>
              <a:path w="503554" h="123189">
                <a:moveTo>
                  <a:pt x="472732" y="107353"/>
                </a:moveTo>
                <a:lnTo>
                  <a:pt x="468668" y="110197"/>
                </a:lnTo>
                <a:lnTo>
                  <a:pt x="465683" y="111620"/>
                </a:lnTo>
                <a:lnTo>
                  <a:pt x="472732" y="111620"/>
                </a:lnTo>
                <a:lnTo>
                  <a:pt x="472732" y="107353"/>
                </a:lnTo>
                <a:close/>
              </a:path>
              <a:path w="503554" h="123189">
                <a:moveTo>
                  <a:pt x="440893" y="39966"/>
                </a:moveTo>
                <a:lnTo>
                  <a:pt x="432244" y="39966"/>
                </a:lnTo>
                <a:lnTo>
                  <a:pt x="424091" y="40645"/>
                </a:lnTo>
                <a:lnTo>
                  <a:pt x="416947" y="42684"/>
                </a:lnTo>
                <a:lnTo>
                  <a:pt x="410813" y="46085"/>
                </a:lnTo>
                <a:lnTo>
                  <a:pt x="405688" y="50850"/>
                </a:lnTo>
                <a:lnTo>
                  <a:pt x="405688" y="68173"/>
                </a:lnTo>
                <a:lnTo>
                  <a:pt x="411873" y="62306"/>
                </a:lnTo>
                <a:lnTo>
                  <a:pt x="418141" y="58115"/>
                </a:lnTo>
                <a:lnTo>
                  <a:pt x="424494" y="55600"/>
                </a:lnTo>
                <a:lnTo>
                  <a:pt x="430936" y="54762"/>
                </a:lnTo>
                <a:lnTo>
                  <a:pt x="459033" y="54762"/>
                </a:lnTo>
                <a:lnTo>
                  <a:pt x="456361" y="50139"/>
                </a:lnTo>
                <a:lnTo>
                  <a:pt x="454799" y="48209"/>
                </a:lnTo>
                <a:lnTo>
                  <a:pt x="453059" y="46748"/>
                </a:lnTo>
                <a:lnTo>
                  <a:pt x="447827" y="42227"/>
                </a:lnTo>
                <a:lnTo>
                  <a:pt x="440893" y="39966"/>
                </a:lnTo>
                <a:close/>
              </a:path>
              <a:path w="503554" h="123189">
                <a:moveTo>
                  <a:pt x="503047" y="0"/>
                </a:moveTo>
                <a:lnTo>
                  <a:pt x="487197" y="0"/>
                </a:lnTo>
                <a:lnTo>
                  <a:pt x="487197" y="121627"/>
                </a:lnTo>
                <a:lnTo>
                  <a:pt x="503047" y="121627"/>
                </a:lnTo>
                <a:lnTo>
                  <a:pt x="503047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591257" y="4564456"/>
            <a:ext cx="241947" cy="123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894012" y="4562881"/>
            <a:ext cx="343535" cy="125095"/>
          </a:xfrm>
          <a:custGeom>
            <a:avLst/>
            <a:gdLst/>
            <a:ahLst/>
            <a:cxnLst/>
            <a:rect l="l" t="t" r="r" b="b"/>
            <a:pathLst>
              <a:path w="343534" h="125095">
                <a:moveTo>
                  <a:pt x="520" y="91401"/>
                </a:moveTo>
                <a:lnTo>
                  <a:pt x="520" y="113512"/>
                </a:lnTo>
                <a:lnTo>
                  <a:pt x="8123" y="118361"/>
                </a:lnTo>
                <a:lnTo>
                  <a:pt x="16130" y="121821"/>
                </a:lnTo>
                <a:lnTo>
                  <a:pt x="24539" y="123896"/>
                </a:lnTo>
                <a:lnTo>
                  <a:pt x="33350" y="124586"/>
                </a:lnTo>
                <a:lnTo>
                  <a:pt x="40815" y="124015"/>
                </a:lnTo>
                <a:lnTo>
                  <a:pt x="63791" y="109270"/>
                </a:lnTo>
                <a:lnTo>
                  <a:pt x="33172" y="109270"/>
                </a:lnTo>
                <a:lnTo>
                  <a:pt x="24180" y="108153"/>
                </a:lnTo>
                <a:lnTo>
                  <a:pt x="15741" y="104803"/>
                </a:lnTo>
                <a:lnTo>
                  <a:pt x="7854" y="99219"/>
                </a:lnTo>
                <a:lnTo>
                  <a:pt x="520" y="91401"/>
                </a:lnTo>
                <a:close/>
              </a:path>
              <a:path w="343534" h="125095">
                <a:moveTo>
                  <a:pt x="35877" y="0"/>
                </a:moveTo>
                <a:lnTo>
                  <a:pt x="0" y="22720"/>
                </a:lnTo>
                <a:lnTo>
                  <a:pt x="0" y="38684"/>
                </a:lnTo>
                <a:lnTo>
                  <a:pt x="1752" y="44335"/>
                </a:lnTo>
                <a:lnTo>
                  <a:pt x="8775" y="54140"/>
                </a:lnTo>
                <a:lnTo>
                  <a:pt x="14681" y="59131"/>
                </a:lnTo>
                <a:lnTo>
                  <a:pt x="36220" y="72237"/>
                </a:lnTo>
                <a:lnTo>
                  <a:pt x="43228" y="77290"/>
                </a:lnTo>
                <a:lnTo>
                  <a:pt x="48233" y="82486"/>
                </a:lnTo>
                <a:lnTo>
                  <a:pt x="51234" y="87825"/>
                </a:lnTo>
                <a:lnTo>
                  <a:pt x="52235" y="93306"/>
                </a:lnTo>
                <a:lnTo>
                  <a:pt x="52235" y="97878"/>
                </a:lnTo>
                <a:lnTo>
                  <a:pt x="50431" y="101676"/>
                </a:lnTo>
                <a:lnTo>
                  <a:pt x="43167" y="107746"/>
                </a:lnTo>
                <a:lnTo>
                  <a:pt x="38633" y="109270"/>
                </a:lnTo>
                <a:lnTo>
                  <a:pt x="63791" y="109270"/>
                </a:lnTo>
                <a:lnTo>
                  <a:pt x="66157" y="104940"/>
                </a:lnTo>
                <a:lnTo>
                  <a:pt x="67993" y="98653"/>
                </a:lnTo>
                <a:lnTo>
                  <a:pt x="68605" y="91681"/>
                </a:lnTo>
                <a:lnTo>
                  <a:pt x="67214" y="81858"/>
                </a:lnTo>
                <a:lnTo>
                  <a:pt x="63042" y="72945"/>
                </a:lnTo>
                <a:lnTo>
                  <a:pt x="56089" y="64942"/>
                </a:lnTo>
                <a:lnTo>
                  <a:pt x="46354" y="57848"/>
                </a:lnTo>
                <a:lnTo>
                  <a:pt x="27089" y="46469"/>
                </a:lnTo>
                <a:lnTo>
                  <a:pt x="22758" y="43141"/>
                </a:lnTo>
                <a:lnTo>
                  <a:pt x="17373" y="36779"/>
                </a:lnTo>
                <a:lnTo>
                  <a:pt x="16027" y="33362"/>
                </a:lnTo>
                <a:lnTo>
                  <a:pt x="16027" y="25615"/>
                </a:lnTo>
                <a:lnTo>
                  <a:pt x="17843" y="22250"/>
                </a:lnTo>
                <a:lnTo>
                  <a:pt x="25158" y="16992"/>
                </a:lnTo>
                <a:lnTo>
                  <a:pt x="29832" y="15671"/>
                </a:lnTo>
                <a:lnTo>
                  <a:pt x="63817" y="15671"/>
                </a:lnTo>
                <a:lnTo>
                  <a:pt x="63817" y="8559"/>
                </a:lnTo>
                <a:lnTo>
                  <a:pt x="57305" y="4816"/>
                </a:lnTo>
                <a:lnTo>
                  <a:pt x="50476" y="2141"/>
                </a:lnTo>
                <a:lnTo>
                  <a:pt x="43332" y="535"/>
                </a:lnTo>
                <a:lnTo>
                  <a:pt x="35877" y="0"/>
                </a:lnTo>
                <a:close/>
              </a:path>
              <a:path w="343534" h="125095">
                <a:moveTo>
                  <a:pt x="63817" y="15671"/>
                </a:moveTo>
                <a:lnTo>
                  <a:pt x="35521" y="15671"/>
                </a:lnTo>
                <a:lnTo>
                  <a:pt x="42970" y="16462"/>
                </a:lnTo>
                <a:lnTo>
                  <a:pt x="50169" y="18834"/>
                </a:lnTo>
                <a:lnTo>
                  <a:pt x="57119" y="22786"/>
                </a:lnTo>
                <a:lnTo>
                  <a:pt x="63817" y="28320"/>
                </a:lnTo>
                <a:lnTo>
                  <a:pt x="63817" y="15671"/>
                </a:lnTo>
                <a:close/>
              </a:path>
              <a:path w="343534" h="125095">
                <a:moveTo>
                  <a:pt x="103238" y="57378"/>
                </a:moveTo>
                <a:lnTo>
                  <a:pt x="87388" y="57378"/>
                </a:lnTo>
                <a:lnTo>
                  <a:pt x="87388" y="100152"/>
                </a:lnTo>
                <a:lnTo>
                  <a:pt x="94614" y="118236"/>
                </a:lnTo>
                <a:lnTo>
                  <a:pt x="99428" y="122478"/>
                </a:lnTo>
                <a:lnTo>
                  <a:pt x="105473" y="124586"/>
                </a:lnTo>
                <a:lnTo>
                  <a:pt x="119926" y="124586"/>
                </a:lnTo>
                <a:lnTo>
                  <a:pt x="126568" y="122885"/>
                </a:lnTo>
                <a:lnTo>
                  <a:pt x="132664" y="119456"/>
                </a:lnTo>
                <a:lnTo>
                  <a:pt x="132664" y="110312"/>
                </a:lnTo>
                <a:lnTo>
                  <a:pt x="107035" y="110312"/>
                </a:lnTo>
                <a:lnTo>
                  <a:pt x="103238" y="105740"/>
                </a:lnTo>
                <a:lnTo>
                  <a:pt x="103238" y="57378"/>
                </a:lnTo>
                <a:close/>
              </a:path>
              <a:path w="343534" h="125095">
                <a:moveTo>
                  <a:pt x="132664" y="104647"/>
                </a:moveTo>
                <a:lnTo>
                  <a:pt x="126339" y="108432"/>
                </a:lnTo>
                <a:lnTo>
                  <a:pt x="120332" y="110312"/>
                </a:lnTo>
                <a:lnTo>
                  <a:pt x="132664" y="110312"/>
                </a:lnTo>
                <a:lnTo>
                  <a:pt x="132664" y="104647"/>
                </a:lnTo>
                <a:close/>
              </a:path>
              <a:path w="343534" h="125095">
                <a:moveTo>
                  <a:pt x="103238" y="26555"/>
                </a:moveTo>
                <a:lnTo>
                  <a:pt x="73456" y="55816"/>
                </a:lnTo>
                <a:lnTo>
                  <a:pt x="73456" y="57378"/>
                </a:lnTo>
                <a:lnTo>
                  <a:pt x="128574" y="57378"/>
                </a:lnTo>
                <a:lnTo>
                  <a:pt x="128574" y="43103"/>
                </a:lnTo>
                <a:lnTo>
                  <a:pt x="103238" y="43103"/>
                </a:lnTo>
                <a:lnTo>
                  <a:pt x="103238" y="26555"/>
                </a:lnTo>
                <a:close/>
              </a:path>
              <a:path w="343534" h="125095">
                <a:moveTo>
                  <a:pt x="204685" y="116585"/>
                </a:moveTo>
                <a:lnTo>
                  <a:pt x="177164" y="116585"/>
                </a:lnTo>
                <a:lnTo>
                  <a:pt x="178384" y="121919"/>
                </a:lnTo>
                <a:lnTo>
                  <a:pt x="182397" y="124586"/>
                </a:lnTo>
                <a:lnTo>
                  <a:pt x="191566" y="124586"/>
                </a:lnTo>
                <a:lnTo>
                  <a:pt x="193840" y="124167"/>
                </a:lnTo>
                <a:lnTo>
                  <a:pt x="198196" y="122491"/>
                </a:lnTo>
                <a:lnTo>
                  <a:pt x="201079" y="120903"/>
                </a:lnTo>
                <a:lnTo>
                  <a:pt x="204685" y="118579"/>
                </a:lnTo>
                <a:lnTo>
                  <a:pt x="204685" y="116585"/>
                </a:lnTo>
                <a:close/>
              </a:path>
              <a:path w="343534" h="125095">
                <a:moveTo>
                  <a:pt x="190987" y="56337"/>
                </a:moveTo>
                <a:lnTo>
                  <a:pt x="172529" y="56337"/>
                </a:lnTo>
                <a:lnTo>
                  <a:pt x="177342" y="61150"/>
                </a:lnTo>
                <a:lnTo>
                  <a:pt x="177342" y="75056"/>
                </a:lnTo>
                <a:lnTo>
                  <a:pt x="150380" y="84340"/>
                </a:lnTo>
                <a:lnTo>
                  <a:pt x="145224" y="87490"/>
                </a:lnTo>
                <a:lnTo>
                  <a:pt x="137972" y="95440"/>
                </a:lnTo>
                <a:lnTo>
                  <a:pt x="136156" y="99948"/>
                </a:lnTo>
                <a:lnTo>
                  <a:pt x="136156" y="110578"/>
                </a:lnTo>
                <a:lnTo>
                  <a:pt x="138023" y="115201"/>
                </a:lnTo>
                <a:lnTo>
                  <a:pt x="145453" y="122580"/>
                </a:lnTo>
                <a:lnTo>
                  <a:pt x="150088" y="124421"/>
                </a:lnTo>
                <a:lnTo>
                  <a:pt x="163271" y="124421"/>
                </a:lnTo>
                <a:lnTo>
                  <a:pt x="170433" y="121805"/>
                </a:lnTo>
                <a:lnTo>
                  <a:pt x="177164" y="116585"/>
                </a:lnTo>
                <a:lnTo>
                  <a:pt x="204685" y="116585"/>
                </a:lnTo>
                <a:lnTo>
                  <a:pt x="204685" y="113537"/>
                </a:lnTo>
                <a:lnTo>
                  <a:pt x="159956" y="113537"/>
                </a:lnTo>
                <a:lnTo>
                  <a:pt x="157213" y="112483"/>
                </a:lnTo>
                <a:lnTo>
                  <a:pt x="152984" y="108305"/>
                </a:lnTo>
                <a:lnTo>
                  <a:pt x="151917" y="105613"/>
                </a:lnTo>
                <a:lnTo>
                  <a:pt x="151917" y="99047"/>
                </a:lnTo>
                <a:lnTo>
                  <a:pt x="177342" y="83578"/>
                </a:lnTo>
                <a:lnTo>
                  <a:pt x="192925" y="83578"/>
                </a:lnTo>
                <a:lnTo>
                  <a:pt x="192925" y="68313"/>
                </a:lnTo>
                <a:lnTo>
                  <a:pt x="192735" y="63753"/>
                </a:lnTo>
                <a:lnTo>
                  <a:pt x="191985" y="58927"/>
                </a:lnTo>
                <a:lnTo>
                  <a:pt x="191096" y="56527"/>
                </a:lnTo>
                <a:lnTo>
                  <a:pt x="190987" y="56337"/>
                </a:lnTo>
                <a:close/>
              </a:path>
              <a:path w="343534" h="125095">
                <a:moveTo>
                  <a:pt x="192925" y="83578"/>
                </a:moveTo>
                <a:lnTo>
                  <a:pt x="177342" y="83578"/>
                </a:lnTo>
                <a:lnTo>
                  <a:pt x="177342" y="107353"/>
                </a:lnTo>
                <a:lnTo>
                  <a:pt x="173050" y="111467"/>
                </a:lnTo>
                <a:lnTo>
                  <a:pt x="168376" y="113537"/>
                </a:lnTo>
                <a:lnTo>
                  <a:pt x="204685" y="113537"/>
                </a:lnTo>
                <a:lnTo>
                  <a:pt x="204685" y="113182"/>
                </a:lnTo>
                <a:lnTo>
                  <a:pt x="193852" y="113182"/>
                </a:lnTo>
                <a:lnTo>
                  <a:pt x="192925" y="111823"/>
                </a:lnTo>
                <a:lnTo>
                  <a:pt x="192925" y="83578"/>
                </a:lnTo>
                <a:close/>
              </a:path>
              <a:path w="343534" h="125095">
                <a:moveTo>
                  <a:pt x="204685" y="108915"/>
                </a:moveTo>
                <a:lnTo>
                  <a:pt x="200621" y="111759"/>
                </a:lnTo>
                <a:lnTo>
                  <a:pt x="197624" y="113182"/>
                </a:lnTo>
                <a:lnTo>
                  <a:pt x="204685" y="113182"/>
                </a:lnTo>
                <a:lnTo>
                  <a:pt x="204685" y="108915"/>
                </a:lnTo>
                <a:close/>
              </a:path>
              <a:path w="343534" h="125095">
                <a:moveTo>
                  <a:pt x="172846" y="41528"/>
                </a:moveTo>
                <a:lnTo>
                  <a:pt x="164198" y="41528"/>
                </a:lnTo>
                <a:lnTo>
                  <a:pt x="156037" y="42209"/>
                </a:lnTo>
                <a:lnTo>
                  <a:pt x="148891" y="44251"/>
                </a:lnTo>
                <a:lnTo>
                  <a:pt x="142759" y="47652"/>
                </a:lnTo>
                <a:lnTo>
                  <a:pt x="137642" y="52412"/>
                </a:lnTo>
                <a:lnTo>
                  <a:pt x="137642" y="69735"/>
                </a:lnTo>
                <a:lnTo>
                  <a:pt x="143821" y="63875"/>
                </a:lnTo>
                <a:lnTo>
                  <a:pt x="150090" y="59688"/>
                </a:lnTo>
                <a:lnTo>
                  <a:pt x="156446" y="57175"/>
                </a:lnTo>
                <a:lnTo>
                  <a:pt x="162890" y="56337"/>
                </a:lnTo>
                <a:lnTo>
                  <a:pt x="190987" y="56337"/>
                </a:lnTo>
                <a:lnTo>
                  <a:pt x="188315" y="51701"/>
                </a:lnTo>
                <a:lnTo>
                  <a:pt x="186740" y="49771"/>
                </a:lnTo>
                <a:lnTo>
                  <a:pt x="185000" y="48323"/>
                </a:lnTo>
                <a:lnTo>
                  <a:pt x="179781" y="43802"/>
                </a:lnTo>
                <a:lnTo>
                  <a:pt x="172846" y="41528"/>
                </a:lnTo>
                <a:close/>
              </a:path>
              <a:path w="343534" h="125095">
                <a:moveTo>
                  <a:pt x="235826" y="57378"/>
                </a:moveTo>
                <a:lnTo>
                  <a:pt x="219976" y="57378"/>
                </a:lnTo>
                <a:lnTo>
                  <a:pt x="219976" y="100152"/>
                </a:lnTo>
                <a:lnTo>
                  <a:pt x="227202" y="118236"/>
                </a:lnTo>
                <a:lnTo>
                  <a:pt x="232016" y="122478"/>
                </a:lnTo>
                <a:lnTo>
                  <a:pt x="238061" y="124586"/>
                </a:lnTo>
                <a:lnTo>
                  <a:pt x="252514" y="124586"/>
                </a:lnTo>
                <a:lnTo>
                  <a:pt x="259156" y="122885"/>
                </a:lnTo>
                <a:lnTo>
                  <a:pt x="265252" y="119456"/>
                </a:lnTo>
                <a:lnTo>
                  <a:pt x="265252" y="110312"/>
                </a:lnTo>
                <a:lnTo>
                  <a:pt x="239623" y="110312"/>
                </a:lnTo>
                <a:lnTo>
                  <a:pt x="235826" y="105740"/>
                </a:lnTo>
                <a:lnTo>
                  <a:pt x="235826" y="57378"/>
                </a:lnTo>
                <a:close/>
              </a:path>
              <a:path w="343534" h="125095">
                <a:moveTo>
                  <a:pt x="265252" y="104647"/>
                </a:moveTo>
                <a:lnTo>
                  <a:pt x="258927" y="108432"/>
                </a:lnTo>
                <a:lnTo>
                  <a:pt x="252920" y="110312"/>
                </a:lnTo>
                <a:lnTo>
                  <a:pt x="265252" y="110312"/>
                </a:lnTo>
                <a:lnTo>
                  <a:pt x="265252" y="104647"/>
                </a:lnTo>
                <a:close/>
              </a:path>
              <a:path w="343534" h="125095">
                <a:moveTo>
                  <a:pt x="235826" y="26555"/>
                </a:moveTo>
                <a:lnTo>
                  <a:pt x="206044" y="55816"/>
                </a:lnTo>
                <a:lnTo>
                  <a:pt x="206044" y="57378"/>
                </a:lnTo>
                <a:lnTo>
                  <a:pt x="261162" y="57378"/>
                </a:lnTo>
                <a:lnTo>
                  <a:pt x="261162" y="43103"/>
                </a:lnTo>
                <a:lnTo>
                  <a:pt x="235826" y="43103"/>
                </a:lnTo>
                <a:lnTo>
                  <a:pt x="235826" y="26555"/>
                </a:lnTo>
                <a:close/>
              </a:path>
              <a:path w="343534" h="125095">
                <a:moveTo>
                  <a:pt x="308533" y="41528"/>
                </a:moveTo>
                <a:lnTo>
                  <a:pt x="273862" y="66140"/>
                </a:lnTo>
                <a:lnTo>
                  <a:pt x="271271" y="90843"/>
                </a:lnTo>
                <a:lnTo>
                  <a:pt x="272910" y="97993"/>
                </a:lnTo>
                <a:lnTo>
                  <a:pt x="279476" y="110362"/>
                </a:lnTo>
                <a:lnTo>
                  <a:pt x="283844" y="115277"/>
                </a:lnTo>
                <a:lnTo>
                  <a:pt x="294754" y="122593"/>
                </a:lnTo>
                <a:lnTo>
                  <a:pt x="301891" y="124421"/>
                </a:lnTo>
                <a:lnTo>
                  <a:pt x="317157" y="124421"/>
                </a:lnTo>
                <a:lnTo>
                  <a:pt x="322770" y="123723"/>
                </a:lnTo>
                <a:lnTo>
                  <a:pt x="332346" y="120929"/>
                </a:lnTo>
                <a:lnTo>
                  <a:pt x="337184" y="118617"/>
                </a:lnTo>
                <a:lnTo>
                  <a:pt x="342061" y="115366"/>
                </a:lnTo>
                <a:lnTo>
                  <a:pt x="342061" y="109613"/>
                </a:lnTo>
                <a:lnTo>
                  <a:pt x="305663" y="109613"/>
                </a:lnTo>
                <a:lnTo>
                  <a:pt x="299554" y="107353"/>
                </a:lnTo>
                <a:lnTo>
                  <a:pt x="290093" y="98297"/>
                </a:lnTo>
                <a:lnTo>
                  <a:pt x="287527" y="92201"/>
                </a:lnTo>
                <a:lnTo>
                  <a:pt x="287121" y="84543"/>
                </a:lnTo>
                <a:lnTo>
                  <a:pt x="343446" y="84543"/>
                </a:lnTo>
                <a:lnTo>
                  <a:pt x="343446" y="82537"/>
                </a:lnTo>
                <a:lnTo>
                  <a:pt x="342946" y="75056"/>
                </a:lnTo>
                <a:lnTo>
                  <a:pt x="287464" y="75056"/>
                </a:lnTo>
                <a:lnTo>
                  <a:pt x="288569" y="68719"/>
                </a:lnTo>
                <a:lnTo>
                  <a:pt x="290931" y="63855"/>
                </a:lnTo>
                <a:lnTo>
                  <a:pt x="298195" y="56997"/>
                </a:lnTo>
                <a:lnTo>
                  <a:pt x="302844" y="55283"/>
                </a:lnTo>
                <a:lnTo>
                  <a:pt x="335746" y="55283"/>
                </a:lnTo>
                <a:lnTo>
                  <a:pt x="333959" y="52679"/>
                </a:lnTo>
                <a:lnTo>
                  <a:pt x="328813" y="47802"/>
                </a:lnTo>
                <a:lnTo>
                  <a:pt x="322860" y="44318"/>
                </a:lnTo>
                <a:lnTo>
                  <a:pt x="316101" y="42226"/>
                </a:lnTo>
                <a:lnTo>
                  <a:pt x="308533" y="41528"/>
                </a:lnTo>
                <a:close/>
              </a:path>
              <a:path w="343534" h="125095">
                <a:moveTo>
                  <a:pt x="342061" y="99860"/>
                </a:moveTo>
                <a:lnTo>
                  <a:pt x="335289" y="104127"/>
                </a:lnTo>
                <a:lnTo>
                  <a:pt x="328214" y="107175"/>
                </a:lnTo>
                <a:lnTo>
                  <a:pt x="320835" y="109004"/>
                </a:lnTo>
                <a:lnTo>
                  <a:pt x="313156" y="109613"/>
                </a:lnTo>
                <a:lnTo>
                  <a:pt x="342061" y="109613"/>
                </a:lnTo>
                <a:lnTo>
                  <a:pt x="342061" y="99860"/>
                </a:lnTo>
                <a:close/>
              </a:path>
              <a:path w="343534" h="125095">
                <a:moveTo>
                  <a:pt x="335746" y="55283"/>
                </a:moveTo>
                <a:lnTo>
                  <a:pt x="314223" y="55283"/>
                </a:lnTo>
                <a:lnTo>
                  <a:pt x="318757" y="56997"/>
                </a:lnTo>
                <a:lnTo>
                  <a:pt x="325488" y="63855"/>
                </a:lnTo>
                <a:lnTo>
                  <a:pt x="327367" y="68719"/>
                </a:lnTo>
                <a:lnTo>
                  <a:pt x="327774" y="75056"/>
                </a:lnTo>
                <a:lnTo>
                  <a:pt x="342946" y="75056"/>
                </a:lnTo>
                <a:lnTo>
                  <a:pt x="342853" y="73655"/>
                </a:lnTo>
                <a:lnTo>
                  <a:pt x="341074" y="65717"/>
                </a:lnTo>
                <a:lnTo>
                  <a:pt x="338109" y="58725"/>
                </a:lnTo>
                <a:lnTo>
                  <a:pt x="335746" y="55283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302432" y="4562881"/>
            <a:ext cx="1806028" cy="1245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42202" y="4819167"/>
            <a:ext cx="251828" cy="1211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054710" y="4777816"/>
            <a:ext cx="155828" cy="1230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751573" y="4777816"/>
            <a:ext cx="234696" cy="1230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272130" y="4785639"/>
            <a:ext cx="586105" cy="115570"/>
          </a:xfrm>
          <a:custGeom>
            <a:avLst/>
            <a:gdLst/>
            <a:ahLst/>
            <a:cxnLst/>
            <a:rect l="l" t="t" r="r" b="b"/>
            <a:pathLst>
              <a:path w="586104" h="115570">
                <a:moveTo>
                  <a:pt x="15849" y="33693"/>
                </a:moveTo>
                <a:lnTo>
                  <a:pt x="0" y="33693"/>
                </a:lnTo>
                <a:lnTo>
                  <a:pt x="0" y="113792"/>
                </a:lnTo>
                <a:lnTo>
                  <a:pt x="15849" y="113792"/>
                </a:lnTo>
                <a:lnTo>
                  <a:pt x="15849" y="55638"/>
                </a:lnTo>
                <a:lnTo>
                  <a:pt x="19392" y="51803"/>
                </a:lnTo>
                <a:lnTo>
                  <a:pt x="22542" y="49136"/>
                </a:lnTo>
                <a:lnTo>
                  <a:pt x="28054" y="46113"/>
                </a:lnTo>
                <a:lnTo>
                  <a:pt x="31089" y="45364"/>
                </a:lnTo>
                <a:lnTo>
                  <a:pt x="62231" y="45364"/>
                </a:lnTo>
                <a:lnTo>
                  <a:pt x="61408" y="44234"/>
                </a:lnTo>
                <a:lnTo>
                  <a:pt x="15849" y="44234"/>
                </a:lnTo>
                <a:lnTo>
                  <a:pt x="15849" y="33693"/>
                </a:lnTo>
                <a:close/>
              </a:path>
              <a:path w="586104" h="115570">
                <a:moveTo>
                  <a:pt x="62231" y="45364"/>
                </a:moveTo>
                <a:lnTo>
                  <a:pt x="40309" y="45364"/>
                </a:lnTo>
                <a:lnTo>
                  <a:pt x="44462" y="47117"/>
                </a:lnTo>
                <a:lnTo>
                  <a:pt x="49225" y="54140"/>
                </a:lnTo>
                <a:lnTo>
                  <a:pt x="50280" y="59677"/>
                </a:lnTo>
                <a:lnTo>
                  <a:pt x="50406" y="113792"/>
                </a:lnTo>
                <a:lnTo>
                  <a:pt x="66344" y="113792"/>
                </a:lnTo>
                <a:lnTo>
                  <a:pt x="66344" y="55638"/>
                </a:lnTo>
                <a:lnTo>
                  <a:pt x="72034" y="49022"/>
                </a:lnTo>
                <a:lnTo>
                  <a:pt x="76537" y="46583"/>
                </a:lnTo>
                <a:lnTo>
                  <a:pt x="63119" y="46583"/>
                </a:lnTo>
                <a:lnTo>
                  <a:pt x="62231" y="45364"/>
                </a:lnTo>
                <a:close/>
              </a:path>
              <a:path w="586104" h="115570">
                <a:moveTo>
                  <a:pt x="112325" y="45707"/>
                </a:moveTo>
                <a:lnTo>
                  <a:pt x="89827" y="45707"/>
                </a:lnTo>
                <a:lnTo>
                  <a:pt x="93738" y="47485"/>
                </a:lnTo>
                <a:lnTo>
                  <a:pt x="99199" y="54559"/>
                </a:lnTo>
                <a:lnTo>
                  <a:pt x="100558" y="59677"/>
                </a:lnTo>
                <a:lnTo>
                  <a:pt x="100558" y="113792"/>
                </a:lnTo>
                <a:lnTo>
                  <a:pt x="116408" y="113792"/>
                </a:lnTo>
                <a:lnTo>
                  <a:pt x="116408" y="66522"/>
                </a:lnTo>
                <a:lnTo>
                  <a:pt x="115936" y="58330"/>
                </a:lnTo>
                <a:lnTo>
                  <a:pt x="114523" y="51261"/>
                </a:lnTo>
                <a:lnTo>
                  <a:pt x="112325" y="45707"/>
                </a:lnTo>
                <a:close/>
              </a:path>
              <a:path w="586104" h="115570">
                <a:moveTo>
                  <a:pt x="97459" y="31953"/>
                </a:moveTo>
                <a:lnTo>
                  <a:pt x="89674" y="31953"/>
                </a:lnTo>
                <a:lnTo>
                  <a:pt x="82828" y="32867"/>
                </a:lnTo>
                <a:lnTo>
                  <a:pt x="76120" y="35610"/>
                </a:lnTo>
                <a:lnTo>
                  <a:pt x="69550" y="40182"/>
                </a:lnTo>
                <a:lnTo>
                  <a:pt x="63119" y="46583"/>
                </a:lnTo>
                <a:lnTo>
                  <a:pt x="76537" y="46583"/>
                </a:lnTo>
                <a:lnTo>
                  <a:pt x="78155" y="45707"/>
                </a:lnTo>
                <a:lnTo>
                  <a:pt x="112325" y="45707"/>
                </a:lnTo>
                <a:lnTo>
                  <a:pt x="112170" y="45314"/>
                </a:lnTo>
                <a:lnTo>
                  <a:pt x="108877" y="40487"/>
                </a:lnTo>
                <a:lnTo>
                  <a:pt x="103860" y="34798"/>
                </a:lnTo>
                <a:lnTo>
                  <a:pt x="97459" y="31953"/>
                </a:lnTo>
                <a:close/>
              </a:path>
              <a:path w="586104" h="115570">
                <a:moveTo>
                  <a:pt x="39522" y="32131"/>
                </a:moveTo>
                <a:lnTo>
                  <a:pt x="33705" y="32888"/>
                </a:lnTo>
                <a:lnTo>
                  <a:pt x="27819" y="35158"/>
                </a:lnTo>
                <a:lnTo>
                  <a:pt x="21866" y="38940"/>
                </a:lnTo>
                <a:lnTo>
                  <a:pt x="15849" y="44234"/>
                </a:lnTo>
                <a:lnTo>
                  <a:pt x="61408" y="44234"/>
                </a:lnTo>
                <a:lnTo>
                  <a:pt x="58514" y="40258"/>
                </a:lnTo>
                <a:lnTo>
                  <a:pt x="53044" y="35742"/>
                </a:lnTo>
                <a:lnTo>
                  <a:pt x="46713" y="33033"/>
                </a:lnTo>
                <a:lnTo>
                  <a:pt x="39522" y="32131"/>
                </a:lnTo>
                <a:close/>
              </a:path>
              <a:path w="586104" h="115570">
                <a:moveTo>
                  <a:pt x="199936" y="107175"/>
                </a:moveTo>
                <a:lnTo>
                  <a:pt x="172427" y="107175"/>
                </a:lnTo>
                <a:lnTo>
                  <a:pt x="173647" y="112522"/>
                </a:lnTo>
                <a:lnTo>
                  <a:pt x="177647" y="115189"/>
                </a:lnTo>
                <a:lnTo>
                  <a:pt x="186817" y="115189"/>
                </a:lnTo>
                <a:lnTo>
                  <a:pt x="189090" y="114769"/>
                </a:lnTo>
                <a:lnTo>
                  <a:pt x="193446" y="113080"/>
                </a:lnTo>
                <a:lnTo>
                  <a:pt x="196342" y="111506"/>
                </a:lnTo>
                <a:lnTo>
                  <a:pt x="199936" y="109181"/>
                </a:lnTo>
                <a:lnTo>
                  <a:pt x="199936" y="107175"/>
                </a:lnTo>
                <a:close/>
              </a:path>
              <a:path w="586104" h="115570">
                <a:moveTo>
                  <a:pt x="186237" y="46926"/>
                </a:moveTo>
                <a:lnTo>
                  <a:pt x="167779" y="46926"/>
                </a:lnTo>
                <a:lnTo>
                  <a:pt x="172593" y="51752"/>
                </a:lnTo>
                <a:lnTo>
                  <a:pt x="172593" y="65646"/>
                </a:lnTo>
                <a:lnTo>
                  <a:pt x="145630" y="74942"/>
                </a:lnTo>
                <a:lnTo>
                  <a:pt x="140487" y="78092"/>
                </a:lnTo>
                <a:lnTo>
                  <a:pt x="133223" y="86042"/>
                </a:lnTo>
                <a:lnTo>
                  <a:pt x="131419" y="90551"/>
                </a:lnTo>
                <a:lnTo>
                  <a:pt x="131419" y="101168"/>
                </a:lnTo>
                <a:lnTo>
                  <a:pt x="133273" y="105803"/>
                </a:lnTo>
                <a:lnTo>
                  <a:pt x="140703" y="113169"/>
                </a:lnTo>
                <a:lnTo>
                  <a:pt x="145351" y="115011"/>
                </a:lnTo>
                <a:lnTo>
                  <a:pt x="158521" y="115011"/>
                </a:lnTo>
                <a:lnTo>
                  <a:pt x="165684" y="112407"/>
                </a:lnTo>
                <a:lnTo>
                  <a:pt x="172427" y="107175"/>
                </a:lnTo>
                <a:lnTo>
                  <a:pt x="199936" y="107175"/>
                </a:lnTo>
                <a:lnTo>
                  <a:pt x="199936" y="104127"/>
                </a:lnTo>
                <a:lnTo>
                  <a:pt x="155206" y="104127"/>
                </a:lnTo>
                <a:lnTo>
                  <a:pt x="152476" y="103085"/>
                </a:lnTo>
                <a:lnTo>
                  <a:pt x="148234" y="98907"/>
                </a:lnTo>
                <a:lnTo>
                  <a:pt x="147180" y="96215"/>
                </a:lnTo>
                <a:lnTo>
                  <a:pt x="147180" y="89649"/>
                </a:lnTo>
                <a:lnTo>
                  <a:pt x="172593" y="74180"/>
                </a:lnTo>
                <a:lnTo>
                  <a:pt x="188175" y="74180"/>
                </a:lnTo>
                <a:lnTo>
                  <a:pt x="188175" y="58915"/>
                </a:lnTo>
                <a:lnTo>
                  <a:pt x="187998" y="54343"/>
                </a:lnTo>
                <a:lnTo>
                  <a:pt x="187236" y="49530"/>
                </a:lnTo>
                <a:lnTo>
                  <a:pt x="186347" y="47117"/>
                </a:lnTo>
                <a:lnTo>
                  <a:pt x="186237" y="46926"/>
                </a:lnTo>
                <a:close/>
              </a:path>
              <a:path w="586104" h="115570">
                <a:moveTo>
                  <a:pt x="188175" y="74180"/>
                </a:moveTo>
                <a:lnTo>
                  <a:pt x="172593" y="74180"/>
                </a:lnTo>
                <a:lnTo>
                  <a:pt x="172593" y="97955"/>
                </a:lnTo>
                <a:lnTo>
                  <a:pt x="168300" y="102069"/>
                </a:lnTo>
                <a:lnTo>
                  <a:pt x="163626" y="104127"/>
                </a:lnTo>
                <a:lnTo>
                  <a:pt x="199936" y="104127"/>
                </a:lnTo>
                <a:lnTo>
                  <a:pt x="199936" y="103784"/>
                </a:lnTo>
                <a:lnTo>
                  <a:pt x="189115" y="103784"/>
                </a:lnTo>
                <a:lnTo>
                  <a:pt x="188175" y="102425"/>
                </a:lnTo>
                <a:lnTo>
                  <a:pt x="188175" y="74180"/>
                </a:lnTo>
                <a:close/>
              </a:path>
              <a:path w="586104" h="115570">
                <a:moveTo>
                  <a:pt x="199936" y="99517"/>
                </a:moveTo>
                <a:lnTo>
                  <a:pt x="195872" y="102362"/>
                </a:lnTo>
                <a:lnTo>
                  <a:pt x="192887" y="103784"/>
                </a:lnTo>
                <a:lnTo>
                  <a:pt x="199936" y="103784"/>
                </a:lnTo>
                <a:lnTo>
                  <a:pt x="199936" y="99517"/>
                </a:lnTo>
                <a:close/>
              </a:path>
              <a:path w="586104" h="115570">
                <a:moveTo>
                  <a:pt x="168097" y="32131"/>
                </a:moveTo>
                <a:lnTo>
                  <a:pt x="159448" y="32131"/>
                </a:lnTo>
                <a:lnTo>
                  <a:pt x="151295" y="32811"/>
                </a:lnTo>
                <a:lnTo>
                  <a:pt x="144151" y="34853"/>
                </a:lnTo>
                <a:lnTo>
                  <a:pt x="138017" y="38254"/>
                </a:lnTo>
                <a:lnTo>
                  <a:pt x="132892" y="43014"/>
                </a:lnTo>
                <a:lnTo>
                  <a:pt x="132892" y="60337"/>
                </a:lnTo>
                <a:lnTo>
                  <a:pt x="139077" y="54470"/>
                </a:lnTo>
                <a:lnTo>
                  <a:pt x="145345" y="50279"/>
                </a:lnTo>
                <a:lnTo>
                  <a:pt x="151698" y="47764"/>
                </a:lnTo>
                <a:lnTo>
                  <a:pt x="158140" y="46926"/>
                </a:lnTo>
                <a:lnTo>
                  <a:pt x="186237" y="46926"/>
                </a:lnTo>
                <a:lnTo>
                  <a:pt x="183565" y="42303"/>
                </a:lnTo>
                <a:lnTo>
                  <a:pt x="182003" y="40373"/>
                </a:lnTo>
                <a:lnTo>
                  <a:pt x="180263" y="38925"/>
                </a:lnTo>
                <a:lnTo>
                  <a:pt x="175031" y="34391"/>
                </a:lnTo>
                <a:lnTo>
                  <a:pt x="168097" y="32131"/>
                </a:lnTo>
                <a:close/>
              </a:path>
              <a:path w="586104" h="115570">
                <a:moveTo>
                  <a:pt x="224853" y="0"/>
                </a:moveTo>
                <a:lnTo>
                  <a:pt x="219798" y="0"/>
                </a:lnTo>
                <a:lnTo>
                  <a:pt x="217652" y="952"/>
                </a:lnTo>
                <a:lnTo>
                  <a:pt x="213944" y="4724"/>
                </a:lnTo>
                <a:lnTo>
                  <a:pt x="213093" y="6705"/>
                </a:lnTo>
                <a:lnTo>
                  <a:pt x="213043" y="11874"/>
                </a:lnTo>
                <a:lnTo>
                  <a:pt x="213944" y="14008"/>
                </a:lnTo>
                <a:lnTo>
                  <a:pt x="217681" y="17792"/>
                </a:lnTo>
                <a:lnTo>
                  <a:pt x="219798" y="18719"/>
                </a:lnTo>
                <a:lnTo>
                  <a:pt x="224853" y="18719"/>
                </a:lnTo>
                <a:lnTo>
                  <a:pt x="227101" y="17780"/>
                </a:lnTo>
                <a:lnTo>
                  <a:pt x="230797" y="14084"/>
                </a:lnTo>
                <a:lnTo>
                  <a:pt x="231736" y="11874"/>
                </a:lnTo>
                <a:lnTo>
                  <a:pt x="231736" y="6705"/>
                </a:lnTo>
                <a:lnTo>
                  <a:pt x="230797" y="4508"/>
                </a:lnTo>
                <a:lnTo>
                  <a:pt x="227088" y="901"/>
                </a:lnTo>
                <a:lnTo>
                  <a:pt x="224853" y="0"/>
                </a:lnTo>
                <a:close/>
              </a:path>
              <a:path w="586104" h="115570">
                <a:moveTo>
                  <a:pt x="230251" y="33693"/>
                </a:moveTo>
                <a:lnTo>
                  <a:pt x="214401" y="33693"/>
                </a:lnTo>
                <a:lnTo>
                  <a:pt x="214401" y="113792"/>
                </a:lnTo>
                <a:lnTo>
                  <a:pt x="230251" y="113792"/>
                </a:lnTo>
                <a:lnTo>
                  <a:pt x="230251" y="33693"/>
                </a:lnTo>
                <a:close/>
              </a:path>
              <a:path w="586104" h="115570">
                <a:moveTo>
                  <a:pt x="269532" y="33693"/>
                </a:moveTo>
                <a:lnTo>
                  <a:pt x="253339" y="33693"/>
                </a:lnTo>
                <a:lnTo>
                  <a:pt x="253339" y="113792"/>
                </a:lnTo>
                <a:lnTo>
                  <a:pt x="269532" y="113792"/>
                </a:lnTo>
                <a:lnTo>
                  <a:pt x="269532" y="56591"/>
                </a:lnTo>
                <a:lnTo>
                  <a:pt x="274751" y="49110"/>
                </a:lnTo>
                <a:lnTo>
                  <a:pt x="281101" y="45364"/>
                </a:lnTo>
                <a:lnTo>
                  <a:pt x="316745" y="45364"/>
                </a:lnTo>
                <a:lnTo>
                  <a:pt x="316014" y="43891"/>
                </a:lnTo>
                <a:lnTo>
                  <a:pt x="269532" y="43891"/>
                </a:lnTo>
                <a:lnTo>
                  <a:pt x="269532" y="33693"/>
                </a:lnTo>
                <a:close/>
              </a:path>
              <a:path w="586104" h="115570">
                <a:moveTo>
                  <a:pt x="316745" y="45364"/>
                </a:moveTo>
                <a:lnTo>
                  <a:pt x="294462" y="45364"/>
                </a:lnTo>
                <a:lnTo>
                  <a:pt x="298640" y="47117"/>
                </a:lnTo>
                <a:lnTo>
                  <a:pt x="303631" y="54140"/>
                </a:lnTo>
                <a:lnTo>
                  <a:pt x="304876" y="59994"/>
                </a:lnTo>
                <a:lnTo>
                  <a:pt x="304876" y="113792"/>
                </a:lnTo>
                <a:lnTo>
                  <a:pt x="320725" y="113792"/>
                </a:lnTo>
                <a:lnTo>
                  <a:pt x="320725" y="58254"/>
                </a:lnTo>
                <a:lnTo>
                  <a:pt x="319608" y="51130"/>
                </a:lnTo>
                <a:lnTo>
                  <a:pt x="316745" y="45364"/>
                </a:lnTo>
                <a:close/>
              </a:path>
              <a:path w="586104" h="115570">
                <a:moveTo>
                  <a:pt x="298640" y="32131"/>
                </a:moveTo>
                <a:lnTo>
                  <a:pt x="293649" y="32131"/>
                </a:lnTo>
                <a:lnTo>
                  <a:pt x="287077" y="32866"/>
                </a:lnTo>
                <a:lnTo>
                  <a:pt x="280866" y="35072"/>
                </a:lnTo>
                <a:lnTo>
                  <a:pt x="275018" y="38747"/>
                </a:lnTo>
                <a:lnTo>
                  <a:pt x="269532" y="43891"/>
                </a:lnTo>
                <a:lnTo>
                  <a:pt x="316014" y="43891"/>
                </a:lnTo>
                <a:lnTo>
                  <a:pt x="315137" y="42125"/>
                </a:lnTo>
                <a:lnTo>
                  <a:pt x="311873" y="38582"/>
                </a:lnTo>
                <a:lnTo>
                  <a:pt x="303276" y="33426"/>
                </a:lnTo>
                <a:lnTo>
                  <a:pt x="298640" y="32131"/>
                </a:lnTo>
                <a:close/>
              </a:path>
              <a:path w="586104" h="115570">
                <a:moveTo>
                  <a:pt x="362140" y="47980"/>
                </a:moveTo>
                <a:lnTo>
                  <a:pt x="346290" y="47980"/>
                </a:lnTo>
                <a:lnTo>
                  <a:pt x="346290" y="90754"/>
                </a:lnTo>
                <a:lnTo>
                  <a:pt x="353517" y="108839"/>
                </a:lnTo>
                <a:lnTo>
                  <a:pt x="358343" y="113068"/>
                </a:lnTo>
                <a:lnTo>
                  <a:pt x="364375" y="115189"/>
                </a:lnTo>
                <a:lnTo>
                  <a:pt x="378828" y="115189"/>
                </a:lnTo>
                <a:lnTo>
                  <a:pt x="385470" y="113474"/>
                </a:lnTo>
                <a:lnTo>
                  <a:pt x="391566" y="110058"/>
                </a:lnTo>
                <a:lnTo>
                  <a:pt x="391566" y="100914"/>
                </a:lnTo>
                <a:lnTo>
                  <a:pt x="365950" y="100914"/>
                </a:lnTo>
                <a:lnTo>
                  <a:pt x="362140" y="96329"/>
                </a:lnTo>
                <a:lnTo>
                  <a:pt x="362140" y="47980"/>
                </a:lnTo>
                <a:close/>
              </a:path>
              <a:path w="586104" h="115570">
                <a:moveTo>
                  <a:pt x="391566" y="95250"/>
                </a:moveTo>
                <a:lnTo>
                  <a:pt x="385241" y="99021"/>
                </a:lnTo>
                <a:lnTo>
                  <a:pt x="379234" y="100914"/>
                </a:lnTo>
                <a:lnTo>
                  <a:pt x="391566" y="100914"/>
                </a:lnTo>
                <a:lnTo>
                  <a:pt x="391566" y="95250"/>
                </a:lnTo>
                <a:close/>
              </a:path>
              <a:path w="586104" h="115570">
                <a:moveTo>
                  <a:pt x="362140" y="17157"/>
                </a:moveTo>
                <a:lnTo>
                  <a:pt x="332371" y="46405"/>
                </a:lnTo>
                <a:lnTo>
                  <a:pt x="332371" y="47980"/>
                </a:lnTo>
                <a:lnTo>
                  <a:pt x="387477" y="47980"/>
                </a:lnTo>
                <a:lnTo>
                  <a:pt x="387477" y="33693"/>
                </a:lnTo>
                <a:lnTo>
                  <a:pt x="362140" y="33693"/>
                </a:lnTo>
                <a:lnTo>
                  <a:pt x="362140" y="17157"/>
                </a:lnTo>
                <a:close/>
              </a:path>
              <a:path w="586104" h="115570">
                <a:moveTo>
                  <a:pt x="465112" y="107175"/>
                </a:moveTo>
                <a:lnTo>
                  <a:pt x="437603" y="107175"/>
                </a:lnTo>
                <a:lnTo>
                  <a:pt x="438823" y="112522"/>
                </a:lnTo>
                <a:lnTo>
                  <a:pt x="442823" y="115189"/>
                </a:lnTo>
                <a:lnTo>
                  <a:pt x="451993" y="115189"/>
                </a:lnTo>
                <a:lnTo>
                  <a:pt x="454266" y="114769"/>
                </a:lnTo>
                <a:lnTo>
                  <a:pt x="458622" y="113080"/>
                </a:lnTo>
                <a:lnTo>
                  <a:pt x="461518" y="111506"/>
                </a:lnTo>
                <a:lnTo>
                  <a:pt x="465112" y="109181"/>
                </a:lnTo>
                <a:lnTo>
                  <a:pt x="465112" y="107175"/>
                </a:lnTo>
                <a:close/>
              </a:path>
              <a:path w="586104" h="115570">
                <a:moveTo>
                  <a:pt x="451413" y="46926"/>
                </a:moveTo>
                <a:lnTo>
                  <a:pt x="432955" y="46926"/>
                </a:lnTo>
                <a:lnTo>
                  <a:pt x="437769" y="51752"/>
                </a:lnTo>
                <a:lnTo>
                  <a:pt x="437769" y="65646"/>
                </a:lnTo>
                <a:lnTo>
                  <a:pt x="410806" y="74942"/>
                </a:lnTo>
                <a:lnTo>
                  <a:pt x="405663" y="78092"/>
                </a:lnTo>
                <a:lnTo>
                  <a:pt x="398399" y="86042"/>
                </a:lnTo>
                <a:lnTo>
                  <a:pt x="396595" y="90551"/>
                </a:lnTo>
                <a:lnTo>
                  <a:pt x="396595" y="101168"/>
                </a:lnTo>
                <a:lnTo>
                  <a:pt x="398449" y="105803"/>
                </a:lnTo>
                <a:lnTo>
                  <a:pt x="405879" y="113169"/>
                </a:lnTo>
                <a:lnTo>
                  <a:pt x="410527" y="115011"/>
                </a:lnTo>
                <a:lnTo>
                  <a:pt x="423697" y="115011"/>
                </a:lnTo>
                <a:lnTo>
                  <a:pt x="430860" y="112407"/>
                </a:lnTo>
                <a:lnTo>
                  <a:pt x="437603" y="107175"/>
                </a:lnTo>
                <a:lnTo>
                  <a:pt x="465112" y="107175"/>
                </a:lnTo>
                <a:lnTo>
                  <a:pt x="465112" y="104127"/>
                </a:lnTo>
                <a:lnTo>
                  <a:pt x="420382" y="104127"/>
                </a:lnTo>
                <a:lnTo>
                  <a:pt x="417639" y="103085"/>
                </a:lnTo>
                <a:lnTo>
                  <a:pt x="413410" y="98907"/>
                </a:lnTo>
                <a:lnTo>
                  <a:pt x="412356" y="96215"/>
                </a:lnTo>
                <a:lnTo>
                  <a:pt x="412356" y="89649"/>
                </a:lnTo>
                <a:lnTo>
                  <a:pt x="437769" y="74180"/>
                </a:lnTo>
                <a:lnTo>
                  <a:pt x="453351" y="74180"/>
                </a:lnTo>
                <a:lnTo>
                  <a:pt x="453351" y="58915"/>
                </a:lnTo>
                <a:lnTo>
                  <a:pt x="453174" y="54343"/>
                </a:lnTo>
                <a:lnTo>
                  <a:pt x="452412" y="49530"/>
                </a:lnTo>
                <a:lnTo>
                  <a:pt x="451523" y="47117"/>
                </a:lnTo>
                <a:lnTo>
                  <a:pt x="451413" y="46926"/>
                </a:lnTo>
                <a:close/>
              </a:path>
              <a:path w="586104" h="115570">
                <a:moveTo>
                  <a:pt x="453351" y="74180"/>
                </a:moveTo>
                <a:lnTo>
                  <a:pt x="437769" y="74180"/>
                </a:lnTo>
                <a:lnTo>
                  <a:pt x="437769" y="97955"/>
                </a:lnTo>
                <a:lnTo>
                  <a:pt x="433476" y="102069"/>
                </a:lnTo>
                <a:lnTo>
                  <a:pt x="428802" y="104127"/>
                </a:lnTo>
                <a:lnTo>
                  <a:pt x="465112" y="104127"/>
                </a:lnTo>
                <a:lnTo>
                  <a:pt x="465112" y="103784"/>
                </a:lnTo>
                <a:lnTo>
                  <a:pt x="454291" y="103784"/>
                </a:lnTo>
                <a:lnTo>
                  <a:pt x="453351" y="102425"/>
                </a:lnTo>
                <a:lnTo>
                  <a:pt x="453351" y="74180"/>
                </a:lnTo>
                <a:close/>
              </a:path>
              <a:path w="586104" h="115570">
                <a:moveTo>
                  <a:pt x="465112" y="99517"/>
                </a:moveTo>
                <a:lnTo>
                  <a:pt x="461048" y="102362"/>
                </a:lnTo>
                <a:lnTo>
                  <a:pt x="458063" y="103784"/>
                </a:lnTo>
                <a:lnTo>
                  <a:pt x="465112" y="103784"/>
                </a:lnTo>
                <a:lnTo>
                  <a:pt x="465112" y="99517"/>
                </a:lnTo>
                <a:close/>
              </a:path>
              <a:path w="586104" h="115570">
                <a:moveTo>
                  <a:pt x="433273" y="32131"/>
                </a:moveTo>
                <a:lnTo>
                  <a:pt x="424624" y="32131"/>
                </a:lnTo>
                <a:lnTo>
                  <a:pt x="416471" y="32811"/>
                </a:lnTo>
                <a:lnTo>
                  <a:pt x="409327" y="34853"/>
                </a:lnTo>
                <a:lnTo>
                  <a:pt x="403193" y="38254"/>
                </a:lnTo>
                <a:lnTo>
                  <a:pt x="398068" y="43014"/>
                </a:lnTo>
                <a:lnTo>
                  <a:pt x="398068" y="60337"/>
                </a:lnTo>
                <a:lnTo>
                  <a:pt x="404253" y="54470"/>
                </a:lnTo>
                <a:lnTo>
                  <a:pt x="410521" y="50279"/>
                </a:lnTo>
                <a:lnTo>
                  <a:pt x="416874" y="47764"/>
                </a:lnTo>
                <a:lnTo>
                  <a:pt x="423316" y="46926"/>
                </a:lnTo>
                <a:lnTo>
                  <a:pt x="451413" y="46926"/>
                </a:lnTo>
                <a:lnTo>
                  <a:pt x="448741" y="42303"/>
                </a:lnTo>
                <a:lnTo>
                  <a:pt x="447179" y="40373"/>
                </a:lnTo>
                <a:lnTo>
                  <a:pt x="445439" y="38925"/>
                </a:lnTo>
                <a:lnTo>
                  <a:pt x="440207" y="34391"/>
                </a:lnTo>
                <a:lnTo>
                  <a:pt x="433273" y="32131"/>
                </a:lnTo>
                <a:close/>
              </a:path>
              <a:path w="586104" h="115570">
                <a:moveTo>
                  <a:pt x="490029" y="0"/>
                </a:moveTo>
                <a:lnTo>
                  <a:pt x="484974" y="0"/>
                </a:lnTo>
                <a:lnTo>
                  <a:pt x="482828" y="952"/>
                </a:lnTo>
                <a:lnTo>
                  <a:pt x="479120" y="4724"/>
                </a:lnTo>
                <a:lnTo>
                  <a:pt x="478269" y="6705"/>
                </a:lnTo>
                <a:lnTo>
                  <a:pt x="478219" y="11874"/>
                </a:lnTo>
                <a:lnTo>
                  <a:pt x="479120" y="14008"/>
                </a:lnTo>
                <a:lnTo>
                  <a:pt x="482857" y="17792"/>
                </a:lnTo>
                <a:lnTo>
                  <a:pt x="484974" y="18719"/>
                </a:lnTo>
                <a:lnTo>
                  <a:pt x="490029" y="18719"/>
                </a:lnTo>
                <a:lnTo>
                  <a:pt x="492277" y="17780"/>
                </a:lnTo>
                <a:lnTo>
                  <a:pt x="495973" y="14084"/>
                </a:lnTo>
                <a:lnTo>
                  <a:pt x="496912" y="11874"/>
                </a:lnTo>
                <a:lnTo>
                  <a:pt x="496912" y="6705"/>
                </a:lnTo>
                <a:lnTo>
                  <a:pt x="495973" y="4508"/>
                </a:lnTo>
                <a:lnTo>
                  <a:pt x="492264" y="901"/>
                </a:lnTo>
                <a:lnTo>
                  <a:pt x="490029" y="0"/>
                </a:lnTo>
                <a:close/>
              </a:path>
              <a:path w="586104" h="115570">
                <a:moveTo>
                  <a:pt x="495427" y="33693"/>
                </a:moveTo>
                <a:lnTo>
                  <a:pt x="479577" y="33693"/>
                </a:lnTo>
                <a:lnTo>
                  <a:pt x="479577" y="113792"/>
                </a:lnTo>
                <a:lnTo>
                  <a:pt x="495427" y="113792"/>
                </a:lnTo>
                <a:lnTo>
                  <a:pt x="495427" y="33693"/>
                </a:lnTo>
                <a:close/>
              </a:path>
              <a:path w="586104" h="115570">
                <a:moveTo>
                  <a:pt x="534708" y="33693"/>
                </a:moveTo>
                <a:lnTo>
                  <a:pt x="518515" y="33693"/>
                </a:lnTo>
                <a:lnTo>
                  <a:pt x="518515" y="113792"/>
                </a:lnTo>
                <a:lnTo>
                  <a:pt x="534708" y="113792"/>
                </a:lnTo>
                <a:lnTo>
                  <a:pt x="534708" y="56591"/>
                </a:lnTo>
                <a:lnTo>
                  <a:pt x="539927" y="49110"/>
                </a:lnTo>
                <a:lnTo>
                  <a:pt x="546277" y="45364"/>
                </a:lnTo>
                <a:lnTo>
                  <a:pt x="581921" y="45364"/>
                </a:lnTo>
                <a:lnTo>
                  <a:pt x="581190" y="43891"/>
                </a:lnTo>
                <a:lnTo>
                  <a:pt x="534708" y="43891"/>
                </a:lnTo>
                <a:lnTo>
                  <a:pt x="534708" y="33693"/>
                </a:lnTo>
                <a:close/>
              </a:path>
              <a:path w="586104" h="115570">
                <a:moveTo>
                  <a:pt x="581921" y="45364"/>
                </a:moveTo>
                <a:lnTo>
                  <a:pt x="559638" y="45364"/>
                </a:lnTo>
                <a:lnTo>
                  <a:pt x="563816" y="47117"/>
                </a:lnTo>
                <a:lnTo>
                  <a:pt x="568807" y="54140"/>
                </a:lnTo>
                <a:lnTo>
                  <a:pt x="570052" y="59994"/>
                </a:lnTo>
                <a:lnTo>
                  <a:pt x="570052" y="113792"/>
                </a:lnTo>
                <a:lnTo>
                  <a:pt x="585901" y="113792"/>
                </a:lnTo>
                <a:lnTo>
                  <a:pt x="585901" y="58254"/>
                </a:lnTo>
                <a:lnTo>
                  <a:pt x="584784" y="51130"/>
                </a:lnTo>
                <a:lnTo>
                  <a:pt x="581921" y="45364"/>
                </a:lnTo>
                <a:close/>
              </a:path>
              <a:path w="586104" h="115570">
                <a:moveTo>
                  <a:pt x="563816" y="32131"/>
                </a:moveTo>
                <a:lnTo>
                  <a:pt x="558825" y="32131"/>
                </a:lnTo>
                <a:lnTo>
                  <a:pt x="552253" y="32866"/>
                </a:lnTo>
                <a:lnTo>
                  <a:pt x="546042" y="35072"/>
                </a:lnTo>
                <a:lnTo>
                  <a:pt x="540194" y="38747"/>
                </a:lnTo>
                <a:lnTo>
                  <a:pt x="534708" y="43891"/>
                </a:lnTo>
                <a:lnTo>
                  <a:pt x="581190" y="43891"/>
                </a:lnTo>
                <a:lnTo>
                  <a:pt x="580313" y="42125"/>
                </a:lnTo>
                <a:lnTo>
                  <a:pt x="577049" y="38582"/>
                </a:lnTo>
                <a:lnTo>
                  <a:pt x="568452" y="33426"/>
                </a:lnTo>
                <a:lnTo>
                  <a:pt x="563816" y="3213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915397" y="4777816"/>
            <a:ext cx="222745" cy="1230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197413" y="4777816"/>
            <a:ext cx="593090" cy="162560"/>
          </a:xfrm>
          <a:custGeom>
            <a:avLst/>
            <a:gdLst/>
            <a:ahLst/>
            <a:cxnLst/>
            <a:rect l="l" t="t" r="r" b="b"/>
            <a:pathLst>
              <a:path w="593090" h="162560">
                <a:moveTo>
                  <a:pt x="15938" y="41528"/>
                </a:moveTo>
                <a:lnTo>
                  <a:pt x="0" y="41528"/>
                </a:lnTo>
                <a:lnTo>
                  <a:pt x="0" y="121627"/>
                </a:lnTo>
                <a:lnTo>
                  <a:pt x="15938" y="121627"/>
                </a:lnTo>
                <a:lnTo>
                  <a:pt x="15938" y="73075"/>
                </a:lnTo>
                <a:lnTo>
                  <a:pt x="17805" y="67297"/>
                </a:lnTo>
                <a:lnTo>
                  <a:pt x="23483" y="59905"/>
                </a:lnTo>
                <a:lnTo>
                  <a:pt x="15938" y="59905"/>
                </a:lnTo>
                <a:lnTo>
                  <a:pt x="15938" y="41528"/>
                </a:lnTo>
                <a:close/>
              </a:path>
              <a:path w="593090" h="162560">
                <a:moveTo>
                  <a:pt x="54856" y="55105"/>
                </a:moveTo>
                <a:lnTo>
                  <a:pt x="39535" y="55105"/>
                </a:lnTo>
                <a:lnTo>
                  <a:pt x="44640" y="57721"/>
                </a:lnTo>
                <a:lnTo>
                  <a:pt x="50152" y="62941"/>
                </a:lnTo>
                <a:lnTo>
                  <a:pt x="54856" y="55105"/>
                </a:lnTo>
                <a:close/>
              </a:path>
              <a:path w="593090" h="162560">
                <a:moveTo>
                  <a:pt x="45770" y="39966"/>
                </a:moveTo>
                <a:lnTo>
                  <a:pt x="39789" y="39966"/>
                </a:lnTo>
                <a:lnTo>
                  <a:pt x="34045" y="41124"/>
                </a:lnTo>
                <a:lnTo>
                  <a:pt x="28301" y="44599"/>
                </a:lnTo>
                <a:lnTo>
                  <a:pt x="22558" y="50393"/>
                </a:lnTo>
                <a:lnTo>
                  <a:pt x="16814" y="58508"/>
                </a:lnTo>
                <a:lnTo>
                  <a:pt x="15938" y="59905"/>
                </a:lnTo>
                <a:lnTo>
                  <a:pt x="23483" y="59905"/>
                </a:lnTo>
                <a:lnTo>
                  <a:pt x="25298" y="57543"/>
                </a:lnTo>
                <a:lnTo>
                  <a:pt x="29717" y="55105"/>
                </a:lnTo>
                <a:lnTo>
                  <a:pt x="54856" y="55105"/>
                </a:lnTo>
                <a:lnTo>
                  <a:pt x="58508" y="49021"/>
                </a:lnTo>
                <a:lnTo>
                  <a:pt x="52006" y="42976"/>
                </a:lnTo>
                <a:lnTo>
                  <a:pt x="45770" y="39966"/>
                </a:lnTo>
                <a:close/>
              </a:path>
              <a:path w="593090" h="162560">
                <a:moveTo>
                  <a:pt x="99364" y="39966"/>
                </a:moveTo>
                <a:lnTo>
                  <a:pt x="64692" y="64565"/>
                </a:lnTo>
                <a:lnTo>
                  <a:pt x="62102" y="89268"/>
                </a:lnTo>
                <a:lnTo>
                  <a:pt x="63741" y="96418"/>
                </a:lnTo>
                <a:lnTo>
                  <a:pt x="70294" y="108788"/>
                </a:lnTo>
                <a:lnTo>
                  <a:pt x="74663" y="113703"/>
                </a:lnTo>
                <a:lnTo>
                  <a:pt x="85572" y="121018"/>
                </a:lnTo>
                <a:lnTo>
                  <a:pt x="92722" y="122847"/>
                </a:lnTo>
                <a:lnTo>
                  <a:pt x="107975" y="122847"/>
                </a:lnTo>
                <a:lnTo>
                  <a:pt x="113601" y="122148"/>
                </a:lnTo>
                <a:lnTo>
                  <a:pt x="123177" y="119367"/>
                </a:lnTo>
                <a:lnTo>
                  <a:pt x="128003" y="117043"/>
                </a:lnTo>
                <a:lnTo>
                  <a:pt x="132880" y="113791"/>
                </a:lnTo>
                <a:lnTo>
                  <a:pt x="132880" y="108051"/>
                </a:lnTo>
                <a:lnTo>
                  <a:pt x="96494" y="108051"/>
                </a:lnTo>
                <a:lnTo>
                  <a:pt x="90385" y="105778"/>
                </a:lnTo>
                <a:lnTo>
                  <a:pt x="80924" y="96723"/>
                </a:lnTo>
                <a:lnTo>
                  <a:pt x="78346" y="90627"/>
                </a:lnTo>
                <a:lnTo>
                  <a:pt x="77939" y="82969"/>
                </a:lnTo>
                <a:lnTo>
                  <a:pt x="134277" y="82969"/>
                </a:lnTo>
                <a:lnTo>
                  <a:pt x="134277" y="80975"/>
                </a:lnTo>
                <a:lnTo>
                  <a:pt x="133777" y="73482"/>
                </a:lnTo>
                <a:lnTo>
                  <a:pt x="78295" y="73482"/>
                </a:lnTo>
                <a:lnTo>
                  <a:pt x="79400" y="67157"/>
                </a:lnTo>
                <a:lnTo>
                  <a:pt x="81762" y="62280"/>
                </a:lnTo>
                <a:lnTo>
                  <a:pt x="89014" y="55435"/>
                </a:lnTo>
                <a:lnTo>
                  <a:pt x="93675" y="53720"/>
                </a:lnTo>
                <a:lnTo>
                  <a:pt x="126586" y="53720"/>
                </a:lnTo>
                <a:lnTo>
                  <a:pt x="124790" y="51104"/>
                </a:lnTo>
                <a:lnTo>
                  <a:pt x="119636" y="46230"/>
                </a:lnTo>
                <a:lnTo>
                  <a:pt x="113682" y="42749"/>
                </a:lnTo>
                <a:lnTo>
                  <a:pt x="106925" y="40662"/>
                </a:lnTo>
                <a:lnTo>
                  <a:pt x="99364" y="39966"/>
                </a:lnTo>
                <a:close/>
              </a:path>
              <a:path w="593090" h="162560">
                <a:moveTo>
                  <a:pt x="132880" y="98297"/>
                </a:moveTo>
                <a:lnTo>
                  <a:pt x="126109" y="102565"/>
                </a:lnTo>
                <a:lnTo>
                  <a:pt x="119037" y="105613"/>
                </a:lnTo>
                <a:lnTo>
                  <a:pt x="111659" y="107441"/>
                </a:lnTo>
                <a:lnTo>
                  <a:pt x="103974" y="108051"/>
                </a:lnTo>
                <a:lnTo>
                  <a:pt x="132880" y="108051"/>
                </a:lnTo>
                <a:lnTo>
                  <a:pt x="132880" y="98297"/>
                </a:lnTo>
                <a:close/>
              </a:path>
              <a:path w="593090" h="162560">
                <a:moveTo>
                  <a:pt x="126586" y="53720"/>
                </a:moveTo>
                <a:lnTo>
                  <a:pt x="105054" y="53720"/>
                </a:lnTo>
                <a:lnTo>
                  <a:pt x="109575" y="55435"/>
                </a:lnTo>
                <a:lnTo>
                  <a:pt x="116306" y="62280"/>
                </a:lnTo>
                <a:lnTo>
                  <a:pt x="118198" y="67157"/>
                </a:lnTo>
                <a:lnTo>
                  <a:pt x="118605" y="73482"/>
                </a:lnTo>
                <a:lnTo>
                  <a:pt x="133777" y="73482"/>
                </a:lnTo>
                <a:lnTo>
                  <a:pt x="133684" y="72085"/>
                </a:lnTo>
                <a:lnTo>
                  <a:pt x="131905" y="64144"/>
                </a:lnTo>
                <a:lnTo>
                  <a:pt x="128940" y="57150"/>
                </a:lnTo>
                <a:lnTo>
                  <a:pt x="126586" y="53720"/>
                </a:lnTo>
                <a:close/>
              </a:path>
              <a:path w="593090" h="162560">
                <a:moveTo>
                  <a:pt x="219189" y="120230"/>
                </a:moveTo>
                <a:lnTo>
                  <a:pt x="203339" y="120230"/>
                </a:lnTo>
                <a:lnTo>
                  <a:pt x="203339" y="162458"/>
                </a:lnTo>
                <a:lnTo>
                  <a:pt x="219189" y="162458"/>
                </a:lnTo>
                <a:lnTo>
                  <a:pt x="219189" y="120230"/>
                </a:lnTo>
                <a:close/>
              </a:path>
              <a:path w="593090" h="162560">
                <a:moveTo>
                  <a:pt x="219189" y="41528"/>
                </a:moveTo>
                <a:lnTo>
                  <a:pt x="189204" y="41528"/>
                </a:lnTo>
                <a:lnTo>
                  <a:pt x="179896" y="42219"/>
                </a:lnTo>
                <a:lnTo>
                  <a:pt x="149294" y="65560"/>
                </a:lnTo>
                <a:lnTo>
                  <a:pt x="146392" y="82359"/>
                </a:lnTo>
                <a:lnTo>
                  <a:pt x="147090" y="90812"/>
                </a:lnTo>
                <a:lnTo>
                  <a:pt x="177639" y="122305"/>
                </a:lnTo>
                <a:lnTo>
                  <a:pt x="185813" y="123024"/>
                </a:lnTo>
                <a:lnTo>
                  <a:pt x="190576" y="123024"/>
                </a:lnTo>
                <a:lnTo>
                  <a:pt x="196418" y="122097"/>
                </a:lnTo>
                <a:lnTo>
                  <a:pt x="203339" y="120230"/>
                </a:lnTo>
                <a:lnTo>
                  <a:pt x="219189" y="120230"/>
                </a:lnTo>
                <a:lnTo>
                  <a:pt x="219189" y="109791"/>
                </a:lnTo>
                <a:lnTo>
                  <a:pt x="181063" y="109791"/>
                </a:lnTo>
                <a:lnTo>
                  <a:pt x="174701" y="107200"/>
                </a:lnTo>
                <a:lnTo>
                  <a:pt x="164871" y="96824"/>
                </a:lnTo>
                <a:lnTo>
                  <a:pt x="162420" y="90144"/>
                </a:lnTo>
                <a:lnTo>
                  <a:pt x="162420" y="74726"/>
                </a:lnTo>
                <a:lnTo>
                  <a:pt x="186435" y="56324"/>
                </a:lnTo>
                <a:lnTo>
                  <a:pt x="219189" y="56324"/>
                </a:lnTo>
                <a:lnTo>
                  <a:pt x="219189" y="41528"/>
                </a:lnTo>
                <a:close/>
              </a:path>
              <a:path w="593090" h="162560">
                <a:moveTo>
                  <a:pt x="219189" y="56324"/>
                </a:moveTo>
                <a:lnTo>
                  <a:pt x="203339" y="56324"/>
                </a:lnTo>
                <a:lnTo>
                  <a:pt x="203339" y="106476"/>
                </a:lnTo>
                <a:lnTo>
                  <a:pt x="200861" y="107200"/>
                </a:lnTo>
                <a:lnTo>
                  <a:pt x="197027" y="108457"/>
                </a:lnTo>
                <a:lnTo>
                  <a:pt x="194462" y="109219"/>
                </a:lnTo>
                <a:lnTo>
                  <a:pt x="192138" y="109677"/>
                </a:lnTo>
                <a:lnTo>
                  <a:pt x="190652" y="109791"/>
                </a:lnTo>
                <a:lnTo>
                  <a:pt x="219189" y="109791"/>
                </a:lnTo>
                <a:lnTo>
                  <a:pt x="219189" y="56324"/>
                </a:lnTo>
                <a:close/>
              </a:path>
              <a:path w="593090" h="162560">
                <a:moveTo>
                  <a:pt x="256768" y="41528"/>
                </a:moveTo>
                <a:lnTo>
                  <a:pt x="240931" y="41528"/>
                </a:lnTo>
                <a:lnTo>
                  <a:pt x="240931" y="97459"/>
                </a:lnTo>
                <a:lnTo>
                  <a:pt x="262775" y="123024"/>
                </a:lnTo>
                <a:lnTo>
                  <a:pt x="272122" y="123024"/>
                </a:lnTo>
                <a:lnTo>
                  <a:pt x="276440" y="121996"/>
                </a:lnTo>
                <a:lnTo>
                  <a:pt x="285089" y="117906"/>
                </a:lnTo>
                <a:lnTo>
                  <a:pt x="288924" y="115036"/>
                </a:lnTo>
                <a:lnTo>
                  <a:pt x="292290" y="111353"/>
                </a:lnTo>
                <a:lnTo>
                  <a:pt x="308140" y="111353"/>
                </a:lnTo>
                <a:lnTo>
                  <a:pt x="308140" y="109791"/>
                </a:lnTo>
                <a:lnTo>
                  <a:pt x="267017" y="109791"/>
                </a:lnTo>
                <a:lnTo>
                  <a:pt x="262801" y="108115"/>
                </a:lnTo>
                <a:lnTo>
                  <a:pt x="257975" y="101460"/>
                </a:lnTo>
                <a:lnTo>
                  <a:pt x="256768" y="95580"/>
                </a:lnTo>
                <a:lnTo>
                  <a:pt x="256768" y="41528"/>
                </a:lnTo>
                <a:close/>
              </a:path>
              <a:path w="593090" h="162560">
                <a:moveTo>
                  <a:pt x="308140" y="111353"/>
                </a:moveTo>
                <a:lnTo>
                  <a:pt x="292290" y="111353"/>
                </a:lnTo>
                <a:lnTo>
                  <a:pt x="292290" y="121627"/>
                </a:lnTo>
                <a:lnTo>
                  <a:pt x="308140" y="121627"/>
                </a:lnTo>
                <a:lnTo>
                  <a:pt x="308140" y="111353"/>
                </a:lnTo>
                <a:close/>
              </a:path>
              <a:path w="593090" h="162560">
                <a:moveTo>
                  <a:pt x="308140" y="41528"/>
                </a:moveTo>
                <a:lnTo>
                  <a:pt x="292290" y="41528"/>
                </a:lnTo>
                <a:lnTo>
                  <a:pt x="292290" y="98729"/>
                </a:lnTo>
                <a:lnTo>
                  <a:pt x="287019" y="106095"/>
                </a:lnTo>
                <a:lnTo>
                  <a:pt x="280606" y="109791"/>
                </a:lnTo>
                <a:lnTo>
                  <a:pt x="308140" y="109791"/>
                </a:lnTo>
                <a:lnTo>
                  <a:pt x="308140" y="41528"/>
                </a:lnTo>
                <a:close/>
              </a:path>
              <a:path w="593090" h="162560">
                <a:moveTo>
                  <a:pt x="341985" y="7835"/>
                </a:moveTo>
                <a:lnTo>
                  <a:pt x="336943" y="7835"/>
                </a:lnTo>
                <a:lnTo>
                  <a:pt x="334797" y="8775"/>
                </a:lnTo>
                <a:lnTo>
                  <a:pt x="331076" y="12547"/>
                </a:lnTo>
                <a:lnTo>
                  <a:pt x="330225" y="14541"/>
                </a:lnTo>
                <a:lnTo>
                  <a:pt x="330175" y="19710"/>
                </a:lnTo>
                <a:lnTo>
                  <a:pt x="331076" y="21843"/>
                </a:lnTo>
                <a:lnTo>
                  <a:pt x="334826" y="25628"/>
                </a:lnTo>
                <a:lnTo>
                  <a:pt x="336943" y="26555"/>
                </a:lnTo>
                <a:lnTo>
                  <a:pt x="341985" y="26555"/>
                </a:lnTo>
                <a:lnTo>
                  <a:pt x="344233" y="25615"/>
                </a:lnTo>
                <a:lnTo>
                  <a:pt x="347941" y="21907"/>
                </a:lnTo>
                <a:lnTo>
                  <a:pt x="348868" y="19710"/>
                </a:lnTo>
                <a:lnTo>
                  <a:pt x="348868" y="14541"/>
                </a:lnTo>
                <a:lnTo>
                  <a:pt x="347941" y="12331"/>
                </a:lnTo>
                <a:lnTo>
                  <a:pt x="344220" y="8737"/>
                </a:lnTo>
                <a:lnTo>
                  <a:pt x="341985" y="7835"/>
                </a:lnTo>
                <a:close/>
              </a:path>
              <a:path w="593090" h="162560">
                <a:moveTo>
                  <a:pt x="347395" y="41528"/>
                </a:moveTo>
                <a:lnTo>
                  <a:pt x="331546" y="41528"/>
                </a:lnTo>
                <a:lnTo>
                  <a:pt x="331546" y="121627"/>
                </a:lnTo>
                <a:lnTo>
                  <a:pt x="347395" y="121627"/>
                </a:lnTo>
                <a:lnTo>
                  <a:pt x="347395" y="41528"/>
                </a:lnTo>
                <a:close/>
              </a:path>
              <a:path w="593090" h="162560">
                <a:moveTo>
                  <a:pt x="387794" y="41528"/>
                </a:moveTo>
                <a:lnTo>
                  <a:pt x="371855" y="41528"/>
                </a:lnTo>
                <a:lnTo>
                  <a:pt x="371855" y="121627"/>
                </a:lnTo>
                <a:lnTo>
                  <a:pt x="387794" y="121627"/>
                </a:lnTo>
                <a:lnTo>
                  <a:pt x="387794" y="73075"/>
                </a:lnTo>
                <a:lnTo>
                  <a:pt x="389661" y="67297"/>
                </a:lnTo>
                <a:lnTo>
                  <a:pt x="395339" y="59905"/>
                </a:lnTo>
                <a:lnTo>
                  <a:pt x="387794" y="59905"/>
                </a:lnTo>
                <a:lnTo>
                  <a:pt x="387794" y="41528"/>
                </a:lnTo>
                <a:close/>
              </a:path>
              <a:path w="593090" h="162560">
                <a:moveTo>
                  <a:pt x="426712" y="55105"/>
                </a:moveTo>
                <a:lnTo>
                  <a:pt x="411391" y="55105"/>
                </a:lnTo>
                <a:lnTo>
                  <a:pt x="416496" y="57721"/>
                </a:lnTo>
                <a:lnTo>
                  <a:pt x="422008" y="62941"/>
                </a:lnTo>
                <a:lnTo>
                  <a:pt x="426712" y="55105"/>
                </a:lnTo>
                <a:close/>
              </a:path>
              <a:path w="593090" h="162560">
                <a:moveTo>
                  <a:pt x="417626" y="39966"/>
                </a:moveTo>
                <a:lnTo>
                  <a:pt x="411645" y="39966"/>
                </a:lnTo>
                <a:lnTo>
                  <a:pt x="405901" y="41124"/>
                </a:lnTo>
                <a:lnTo>
                  <a:pt x="400157" y="44599"/>
                </a:lnTo>
                <a:lnTo>
                  <a:pt x="394414" y="50393"/>
                </a:lnTo>
                <a:lnTo>
                  <a:pt x="388670" y="58508"/>
                </a:lnTo>
                <a:lnTo>
                  <a:pt x="387794" y="59905"/>
                </a:lnTo>
                <a:lnTo>
                  <a:pt x="395339" y="59905"/>
                </a:lnTo>
                <a:lnTo>
                  <a:pt x="397154" y="57543"/>
                </a:lnTo>
                <a:lnTo>
                  <a:pt x="401573" y="55105"/>
                </a:lnTo>
                <a:lnTo>
                  <a:pt x="426712" y="55105"/>
                </a:lnTo>
                <a:lnTo>
                  <a:pt x="430364" y="49021"/>
                </a:lnTo>
                <a:lnTo>
                  <a:pt x="423862" y="42976"/>
                </a:lnTo>
                <a:lnTo>
                  <a:pt x="417626" y="39966"/>
                </a:lnTo>
                <a:close/>
              </a:path>
              <a:path w="593090" h="162560">
                <a:moveTo>
                  <a:pt x="471220" y="39966"/>
                </a:moveTo>
                <a:lnTo>
                  <a:pt x="436548" y="64565"/>
                </a:lnTo>
                <a:lnTo>
                  <a:pt x="433958" y="89268"/>
                </a:lnTo>
                <a:lnTo>
                  <a:pt x="435597" y="96418"/>
                </a:lnTo>
                <a:lnTo>
                  <a:pt x="442150" y="108788"/>
                </a:lnTo>
                <a:lnTo>
                  <a:pt x="446519" y="113703"/>
                </a:lnTo>
                <a:lnTo>
                  <a:pt x="457428" y="121018"/>
                </a:lnTo>
                <a:lnTo>
                  <a:pt x="464578" y="122847"/>
                </a:lnTo>
                <a:lnTo>
                  <a:pt x="479844" y="122847"/>
                </a:lnTo>
                <a:lnTo>
                  <a:pt x="485457" y="122148"/>
                </a:lnTo>
                <a:lnTo>
                  <a:pt x="495033" y="119367"/>
                </a:lnTo>
                <a:lnTo>
                  <a:pt x="499859" y="117043"/>
                </a:lnTo>
                <a:lnTo>
                  <a:pt x="504736" y="113791"/>
                </a:lnTo>
                <a:lnTo>
                  <a:pt x="504736" y="108051"/>
                </a:lnTo>
                <a:lnTo>
                  <a:pt x="468350" y="108051"/>
                </a:lnTo>
                <a:lnTo>
                  <a:pt x="462241" y="105778"/>
                </a:lnTo>
                <a:lnTo>
                  <a:pt x="452780" y="96723"/>
                </a:lnTo>
                <a:lnTo>
                  <a:pt x="450202" y="90627"/>
                </a:lnTo>
                <a:lnTo>
                  <a:pt x="449795" y="82969"/>
                </a:lnTo>
                <a:lnTo>
                  <a:pt x="506133" y="82969"/>
                </a:lnTo>
                <a:lnTo>
                  <a:pt x="506133" y="80975"/>
                </a:lnTo>
                <a:lnTo>
                  <a:pt x="505633" y="73482"/>
                </a:lnTo>
                <a:lnTo>
                  <a:pt x="450151" y="73482"/>
                </a:lnTo>
                <a:lnTo>
                  <a:pt x="451256" y="67157"/>
                </a:lnTo>
                <a:lnTo>
                  <a:pt x="453618" y="62280"/>
                </a:lnTo>
                <a:lnTo>
                  <a:pt x="460870" y="55435"/>
                </a:lnTo>
                <a:lnTo>
                  <a:pt x="465531" y="53720"/>
                </a:lnTo>
                <a:lnTo>
                  <a:pt x="498442" y="53720"/>
                </a:lnTo>
                <a:lnTo>
                  <a:pt x="496646" y="51104"/>
                </a:lnTo>
                <a:lnTo>
                  <a:pt x="491492" y="46230"/>
                </a:lnTo>
                <a:lnTo>
                  <a:pt x="485538" y="42749"/>
                </a:lnTo>
                <a:lnTo>
                  <a:pt x="478781" y="40662"/>
                </a:lnTo>
                <a:lnTo>
                  <a:pt x="471220" y="39966"/>
                </a:lnTo>
                <a:close/>
              </a:path>
              <a:path w="593090" h="162560">
                <a:moveTo>
                  <a:pt x="504736" y="98297"/>
                </a:moveTo>
                <a:lnTo>
                  <a:pt x="497965" y="102565"/>
                </a:lnTo>
                <a:lnTo>
                  <a:pt x="490893" y="105613"/>
                </a:lnTo>
                <a:lnTo>
                  <a:pt x="483515" y="107441"/>
                </a:lnTo>
                <a:lnTo>
                  <a:pt x="475830" y="108051"/>
                </a:lnTo>
                <a:lnTo>
                  <a:pt x="504736" y="108051"/>
                </a:lnTo>
                <a:lnTo>
                  <a:pt x="504736" y="98297"/>
                </a:lnTo>
                <a:close/>
              </a:path>
              <a:path w="593090" h="162560">
                <a:moveTo>
                  <a:pt x="498442" y="53720"/>
                </a:moveTo>
                <a:lnTo>
                  <a:pt x="476910" y="53720"/>
                </a:lnTo>
                <a:lnTo>
                  <a:pt x="481431" y="55435"/>
                </a:lnTo>
                <a:lnTo>
                  <a:pt x="488162" y="62280"/>
                </a:lnTo>
                <a:lnTo>
                  <a:pt x="490054" y="67157"/>
                </a:lnTo>
                <a:lnTo>
                  <a:pt x="490461" y="73482"/>
                </a:lnTo>
                <a:lnTo>
                  <a:pt x="505633" y="73482"/>
                </a:lnTo>
                <a:lnTo>
                  <a:pt x="505540" y="72085"/>
                </a:lnTo>
                <a:lnTo>
                  <a:pt x="503761" y="64144"/>
                </a:lnTo>
                <a:lnTo>
                  <a:pt x="500796" y="57150"/>
                </a:lnTo>
                <a:lnTo>
                  <a:pt x="498442" y="53720"/>
                </a:lnTo>
                <a:close/>
              </a:path>
              <a:path w="593090" h="162560">
                <a:moveTo>
                  <a:pt x="564603" y="39789"/>
                </a:moveTo>
                <a:lnTo>
                  <a:pt x="559257" y="39789"/>
                </a:lnTo>
                <a:lnTo>
                  <a:pt x="551022" y="40501"/>
                </a:lnTo>
                <a:lnTo>
                  <a:pt x="520516" y="71830"/>
                </a:lnTo>
                <a:lnTo>
                  <a:pt x="519823" y="80276"/>
                </a:lnTo>
                <a:lnTo>
                  <a:pt x="520483" y="89239"/>
                </a:lnTo>
                <a:lnTo>
                  <a:pt x="550307" y="120925"/>
                </a:lnTo>
                <a:lnTo>
                  <a:pt x="558736" y="121627"/>
                </a:lnTo>
                <a:lnTo>
                  <a:pt x="592607" y="121627"/>
                </a:lnTo>
                <a:lnTo>
                  <a:pt x="592607" y="108051"/>
                </a:lnTo>
                <a:lnTo>
                  <a:pt x="557314" y="108051"/>
                </a:lnTo>
                <a:lnTo>
                  <a:pt x="552411" y="107581"/>
                </a:lnTo>
                <a:lnTo>
                  <a:pt x="546950" y="105727"/>
                </a:lnTo>
                <a:lnTo>
                  <a:pt x="544372" y="103924"/>
                </a:lnTo>
                <a:lnTo>
                  <a:pt x="537870" y="96786"/>
                </a:lnTo>
                <a:lnTo>
                  <a:pt x="535838" y="90423"/>
                </a:lnTo>
                <a:lnTo>
                  <a:pt x="535838" y="73418"/>
                </a:lnTo>
                <a:lnTo>
                  <a:pt x="538175" y="66459"/>
                </a:lnTo>
                <a:lnTo>
                  <a:pt x="547522" y="56121"/>
                </a:lnTo>
                <a:lnTo>
                  <a:pt x="553808" y="53543"/>
                </a:lnTo>
                <a:lnTo>
                  <a:pt x="592607" y="53543"/>
                </a:lnTo>
                <a:lnTo>
                  <a:pt x="592607" y="43179"/>
                </a:lnTo>
                <a:lnTo>
                  <a:pt x="576668" y="43179"/>
                </a:lnTo>
                <a:lnTo>
                  <a:pt x="570407" y="40919"/>
                </a:lnTo>
                <a:lnTo>
                  <a:pt x="564603" y="39789"/>
                </a:lnTo>
                <a:close/>
              </a:path>
              <a:path w="593090" h="162560">
                <a:moveTo>
                  <a:pt x="592607" y="53543"/>
                </a:moveTo>
                <a:lnTo>
                  <a:pt x="566750" y="53543"/>
                </a:lnTo>
                <a:lnTo>
                  <a:pt x="571741" y="54787"/>
                </a:lnTo>
                <a:lnTo>
                  <a:pt x="576668" y="57289"/>
                </a:lnTo>
                <a:lnTo>
                  <a:pt x="576668" y="108051"/>
                </a:lnTo>
                <a:lnTo>
                  <a:pt x="592607" y="108051"/>
                </a:lnTo>
                <a:lnTo>
                  <a:pt x="592607" y="53543"/>
                </a:lnTo>
                <a:close/>
              </a:path>
              <a:path w="593090" h="162560">
                <a:moveTo>
                  <a:pt x="592607" y="0"/>
                </a:moveTo>
                <a:lnTo>
                  <a:pt x="576668" y="0"/>
                </a:lnTo>
                <a:lnTo>
                  <a:pt x="576668" y="43179"/>
                </a:lnTo>
                <a:lnTo>
                  <a:pt x="592607" y="43179"/>
                </a:lnTo>
                <a:lnTo>
                  <a:pt x="592607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849826" y="4777816"/>
            <a:ext cx="476250" cy="162560"/>
          </a:xfrm>
          <a:custGeom>
            <a:avLst/>
            <a:gdLst/>
            <a:ahLst/>
            <a:cxnLst/>
            <a:rect l="l" t="t" r="r" b="b"/>
            <a:pathLst>
              <a:path w="476250" h="162560">
                <a:moveTo>
                  <a:pt x="44780" y="39789"/>
                </a:moveTo>
                <a:lnTo>
                  <a:pt x="39446" y="39789"/>
                </a:lnTo>
                <a:lnTo>
                  <a:pt x="31209" y="40501"/>
                </a:lnTo>
                <a:lnTo>
                  <a:pt x="694" y="71830"/>
                </a:lnTo>
                <a:lnTo>
                  <a:pt x="0" y="80276"/>
                </a:lnTo>
                <a:lnTo>
                  <a:pt x="661" y="89239"/>
                </a:lnTo>
                <a:lnTo>
                  <a:pt x="30490" y="120925"/>
                </a:lnTo>
                <a:lnTo>
                  <a:pt x="38925" y="121627"/>
                </a:lnTo>
                <a:lnTo>
                  <a:pt x="72796" y="121627"/>
                </a:lnTo>
                <a:lnTo>
                  <a:pt x="72796" y="108051"/>
                </a:lnTo>
                <a:lnTo>
                  <a:pt x="37503" y="108051"/>
                </a:lnTo>
                <a:lnTo>
                  <a:pt x="32600" y="107581"/>
                </a:lnTo>
                <a:lnTo>
                  <a:pt x="27139" y="105727"/>
                </a:lnTo>
                <a:lnTo>
                  <a:pt x="24561" y="103924"/>
                </a:lnTo>
                <a:lnTo>
                  <a:pt x="18059" y="96786"/>
                </a:lnTo>
                <a:lnTo>
                  <a:pt x="16027" y="90436"/>
                </a:lnTo>
                <a:lnTo>
                  <a:pt x="16027" y="73418"/>
                </a:lnTo>
                <a:lnTo>
                  <a:pt x="18364" y="66459"/>
                </a:lnTo>
                <a:lnTo>
                  <a:pt x="27711" y="56121"/>
                </a:lnTo>
                <a:lnTo>
                  <a:pt x="33985" y="53543"/>
                </a:lnTo>
                <a:lnTo>
                  <a:pt x="72796" y="53543"/>
                </a:lnTo>
                <a:lnTo>
                  <a:pt x="72796" y="43179"/>
                </a:lnTo>
                <a:lnTo>
                  <a:pt x="56857" y="43179"/>
                </a:lnTo>
                <a:lnTo>
                  <a:pt x="50584" y="40919"/>
                </a:lnTo>
                <a:lnTo>
                  <a:pt x="44780" y="39789"/>
                </a:lnTo>
                <a:close/>
              </a:path>
              <a:path w="476250" h="162560">
                <a:moveTo>
                  <a:pt x="72796" y="53543"/>
                </a:moveTo>
                <a:lnTo>
                  <a:pt x="46926" y="53543"/>
                </a:lnTo>
                <a:lnTo>
                  <a:pt x="51930" y="54787"/>
                </a:lnTo>
                <a:lnTo>
                  <a:pt x="56857" y="57289"/>
                </a:lnTo>
                <a:lnTo>
                  <a:pt x="56857" y="108051"/>
                </a:lnTo>
                <a:lnTo>
                  <a:pt x="72796" y="108051"/>
                </a:lnTo>
                <a:lnTo>
                  <a:pt x="72796" y="53543"/>
                </a:lnTo>
                <a:close/>
              </a:path>
              <a:path w="476250" h="162560">
                <a:moveTo>
                  <a:pt x="72796" y="0"/>
                </a:moveTo>
                <a:lnTo>
                  <a:pt x="56857" y="0"/>
                </a:lnTo>
                <a:lnTo>
                  <a:pt x="56857" y="43179"/>
                </a:lnTo>
                <a:lnTo>
                  <a:pt x="72796" y="43179"/>
                </a:lnTo>
                <a:lnTo>
                  <a:pt x="72796" y="0"/>
                </a:lnTo>
                <a:close/>
              </a:path>
              <a:path w="476250" h="162560">
                <a:moveTo>
                  <a:pt x="111823" y="41528"/>
                </a:moveTo>
                <a:lnTo>
                  <a:pt x="95884" y="41528"/>
                </a:lnTo>
                <a:lnTo>
                  <a:pt x="95884" y="121627"/>
                </a:lnTo>
                <a:lnTo>
                  <a:pt x="111823" y="121627"/>
                </a:lnTo>
                <a:lnTo>
                  <a:pt x="111823" y="73075"/>
                </a:lnTo>
                <a:lnTo>
                  <a:pt x="113690" y="67297"/>
                </a:lnTo>
                <a:lnTo>
                  <a:pt x="119368" y="59905"/>
                </a:lnTo>
                <a:lnTo>
                  <a:pt x="111823" y="59905"/>
                </a:lnTo>
                <a:lnTo>
                  <a:pt x="111823" y="41528"/>
                </a:lnTo>
                <a:close/>
              </a:path>
              <a:path w="476250" h="162560">
                <a:moveTo>
                  <a:pt x="150734" y="55117"/>
                </a:moveTo>
                <a:lnTo>
                  <a:pt x="135407" y="55117"/>
                </a:lnTo>
                <a:lnTo>
                  <a:pt x="140525" y="57721"/>
                </a:lnTo>
                <a:lnTo>
                  <a:pt x="146037" y="62941"/>
                </a:lnTo>
                <a:lnTo>
                  <a:pt x="150734" y="55117"/>
                </a:lnTo>
                <a:close/>
              </a:path>
              <a:path w="476250" h="162560">
                <a:moveTo>
                  <a:pt x="141655" y="39966"/>
                </a:moveTo>
                <a:lnTo>
                  <a:pt x="135674" y="39966"/>
                </a:lnTo>
                <a:lnTo>
                  <a:pt x="129928" y="41124"/>
                </a:lnTo>
                <a:lnTo>
                  <a:pt x="124180" y="44599"/>
                </a:lnTo>
                <a:lnTo>
                  <a:pt x="118432" y="50393"/>
                </a:lnTo>
                <a:lnTo>
                  <a:pt x="112687" y="58508"/>
                </a:lnTo>
                <a:lnTo>
                  <a:pt x="111823" y="59905"/>
                </a:lnTo>
                <a:lnTo>
                  <a:pt x="119368" y="59905"/>
                </a:lnTo>
                <a:lnTo>
                  <a:pt x="121183" y="57543"/>
                </a:lnTo>
                <a:lnTo>
                  <a:pt x="125602" y="55117"/>
                </a:lnTo>
                <a:lnTo>
                  <a:pt x="150734" y="55117"/>
                </a:lnTo>
                <a:lnTo>
                  <a:pt x="154393" y="49021"/>
                </a:lnTo>
                <a:lnTo>
                  <a:pt x="147891" y="42976"/>
                </a:lnTo>
                <a:lnTo>
                  <a:pt x="141655" y="39966"/>
                </a:lnTo>
                <a:close/>
              </a:path>
              <a:path w="476250" h="162560">
                <a:moveTo>
                  <a:pt x="175742" y="7835"/>
                </a:moveTo>
                <a:lnTo>
                  <a:pt x="170687" y="7835"/>
                </a:lnTo>
                <a:lnTo>
                  <a:pt x="168541" y="8775"/>
                </a:lnTo>
                <a:lnTo>
                  <a:pt x="164833" y="12547"/>
                </a:lnTo>
                <a:lnTo>
                  <a:pt x="163970" y="14541"/>
                </a:lnTo>
                <a:lnTo>
                  <a:pt x="163920" y="19710"/>
                </a:lnTo>
                <a:lnTo>
                  <a:pt x="164833" y="21843"/>
                </a:lnTo>
                <a:lnTo>
                  <a:pt x="168570" y="25628"/>
                </a:lnTo>
                <a:lnTo>
                  <a:pt x="170687" y="26555"/>
                </a:lnTo>
                <a:lnTo>
                  <a:pt x="175742" y="26555"/>
                </a:lnTo>
                <a:lnTo>
                  <a:pt x="177990" y="25615"/>
                </a:lnTo>
                <a:lnTo>
                  <a:pt x="181686" y="21907"/>
                </a:lnTo>
                <a:lnTo>
                  <a:pt x="182613" y="19710"/>
                </a:lnTo>
                <a:lnTo>
                  <a:pt x="182613" y="14541"/>
                </a:lnTo>
                <a:lnTo>
                  <a:pt x="181686" y="12331"/>
                </a:lnTo>
                <a:lnTo>
                  <a:pt x="177977" y="8737"/>
                </a:lnTo>
                <a:lnTo>
                  <a:pt x="175742" y="7835"/>
                </a:lnTo>
                <a:close/>
              </a:path>
              <a:path w="476250" h="162560">
                <a:moveTo>
                  <a:pt x="181140" y="41528"/>
                </a:moveTo>
                <a:lnTo>
                  <a:pt x="165290" y="41528"/>
                </a:lnTo>
                <a:lnTo>
                  <a:pt x="165290" y="121627"/>
                </a:lnTo>
                <a:lnTo>
                  <a:pt x="181140" y="121627"/>
                </a:lnTo>
                <a:lnTo>
                  <a:pt x="181140" y="41528"/>
                </a:lnTo>
                <a:close/>
              </a:path>
              <a:path w="476250" h="162560">
                <a:moveTo>
                  <a:pt x="211200" y="41528"/>
                </a:moveTo>
                <a:lnTo>
                  <a:pt x="193852" y="41528"/>
                </a:lnTo>
                <a:lnTo>
                  <a:pt x="230085" y="123024"/>
                </a:lnTo>
                <a:lnTo>
                  <a:pt x="235445" y="123024"/>
                </a:lnTo>
                <a:lnTo>
                  <a:pt x="249433" y="90804"/>
                </a:lnTo>
                <a:lnTo>
                  <a:pt x="232816" y="90804"/>
                </a:lnTo>
                <a:lnTo>
                  <a:pt x="211200" y="41528"/>
                </a:lnTo>
                <a:close/>
              </a:path>
              <a:path w="476250" h="162560">
                <a:moveTo>
                  <a:pt x="270827" y="41528"/>
                </a:moveTo>
                <a:lnTo>
                  <a:pt x="253644" y="41528"/>
                </a:lnTo>
                <a:lnTo>
                  <a:pt x="232816" y="90804"/>
                </a:lnTo>
                <a:lnTo>
                  <a:pt x="249433" y="90804"/>
                </a:lnTo>
                <a:lnTo>
                  <a:pt x="270827" y="41528"/>
                </a:lnTo>
                <a:close/>
              </a:path>
              <a:path w="476250" h="162560">
                <a:moveTo>
                  <a:pt x="293090" y="7835"/>
                </a:moveTo>
                <a:lnTo>
                  <a:pt x="288035" y="7835"/>
                </a:lnTo>
                <a:lnTo>
                  <a:pt x="285889" y="8775"/>
                </a:lnTo>
                <a:lnTo>
                  <a:pt x="282181" y="12547"/>
                </a:lnTo>
                <a:lnTo>
                  <a:pt x="281318" y="14541"/>
                </a:lnTo>
                <a:lnTo>
                  <a:pt x="281268" y="19710"/>
                </a:lnTo>
                <a:lnTo>
                  <a:pt x="282181" y="21843"/>
                </a:lnTo>
                <a:lnTo>
                  <a:pt x="285918" y="25628"/>
                </a:lnTo>
                <a:lnTo>
                  <a:pt x="288035" y="26555"/>
                </a:lnTo>
                <a:lnTo>
                  <a:pt x="293090" y="26555"/>
                </a:lnTo>
                <a:lnTo>
                  <a:pt x="295338" y="25615"/>
                </a:lnTo>
                <a:lnTo>
                  <a:pt x="299034" y="21907"/>
                </a:lnTo>
                <a:lnTo>
                  <a:pt x="299961" y="19710"/>
                </a:lnTo>
                <a:lnTo>
                  <a:pt x="299961" y="14541"/>
                </a:lnTo>
                <a:lnTo>
                  <a:pt x="299034" y="12331"/>
                </a:lnTo>
                <a:lnTo>
                  <a:pt x="295325" y="8737"/>
                </a:lnTo>
                <a:lnTo>
                  <a:pt x="293090" y="7835"/>
                </a:lnTo>
                <a:close/>
              </a:path>
              <a:path w="476250" h="162560">
                <a:moveTo>
                  <a:pt x="298488" y="41528"/>
                </a:moveTo>
                <a:lnTo>
                  <a:pt x="282638" y="41528"/>
                </a:lnTo>
                <a:lnTo>
                  <a:pt x="282638" y="121627"/>
                </a:lnTo>
                <a:lnTo>
                  <a:pt x="298488" y="121627"/>
                </a:lnTo>
                <a:lnTo>
                  <a:pt x="298488" y="41528"/>
                </a:lnTo>
                <a:close/>
              </a:path>
              <a:path w="476250" h="162560">
                <a:moveTo>
                  <a:pt x="337756" y="41528"/>
                </a:moveTo>
                <a:lnTo>
                  <a:pt x="321563" y="41528"/>
                </a:lnTo>
                <a:lnTo>
                  <a:pt x="321563" y="121627"/>
                </a:lnTo>
                <a:lnTo>
                  <a:pt x="337756" y="121627"/>
                </a:lnTo>
                <a:lnTo>
                  <a:pt x="337756" y="64427"/>
                </a:lnTo>
                <a:lnTo>
                  <a:pt x="342988" y="56934"/>
                </a:lnTo>
                <a:lnTo>
                  <a:pt x="349338" y="53200"/>
                </a:lnTo>
                <a:lnTo>
                  <a:pt x="384980" y="53200"/>
                </a:lnTo>
                <a:lnTo>
                  <a:pt x="384243" y="51714"/>
                </a:lnTo>
                <a:lnTo>
                  <a:pt x="337756" y="51714"/>
                </a:lnTo>
                <a:lnTo>
                  <a:pt x="337756" y="41528"/>
                </a:lnTo>
                <a:close/>
              </a:path>
              <a:path w="476250" h="162560">
                <a:moveTo>
                  <a:pt x="384980" y="53200"/>
                </a:moveTo>
                <a:lnTo>
                  <a:pt x="362686" y="53200"/>
                </a:lnTo>
                <a:lnTo>
                  <a:pt x="366864" y="54952"/>
                </a:lnTo>
                <a:lnTo>
                  <a:pt x="371855" y="61975"/>
                </a:lnTo>
                <a:lnTo>
                  <a:pt x="373113" y="67817"/>
                </a:lnTo>
                <a:lnTo>
                  <a:pt x="373113" y="121627"/>
                </a:lnTo>
                <a:lnTo>
                  <a:pt x="388950" y="121627"/>
                </a:lnTo>
                <a:lnTo>
                  <a:pt x="388950" y="66078"/>
                </a:lnTo>
                <a:lnTo>
                  <a:pt x="387832" y="58953"/>
                </a:lnTo>
                <a:lnTo>
                  <a:pt x="384980" y="53200"/>
                </a:lnTo>
                <a:close/>
              </a:path>
              <a:path w="476250" h="162560">
                <a:moveTo>
                  <a:pt x="366864" y="39966"/>
                </a:moveTo>
                <a:lnTo>
                  <a:pt x="361873" y="39966"/>
                </a:lnTo>
                <a:lnTo>
                  <a:pt x="355308" y="40700"/>
                </a:lnTo>
                <a:lnTo>
                  <a:pt x="349100" y="42902"/>
                </a:lnTo>
                <a:lnTo>
                  <a:pt x="343250" y="46573"/>
                </a:lnTo>
                <a:lnTo>
                  <a:pt x="337756" y="51714"/>
                </a:lnTo>
                <a:lnTo>
                  <a:pt x="384243" y="51714"/>
                </a:lnTo>
                <a:lnTo>
                  <a:pt x="383374" y="49961"/>
                </a:lnTo>
                <a:lnTo>
                  <a:pt x="380098" y="46418"/>
                </a:lnTo>
                <a:lnTo>
                  <a:pt x="371513" y="41249"/>
                </a:lnTo>
                <a:lnTo>
                  <a:pt x="366864" y="39966"/>
                </a:lnTo>
                <a:close/>
              </a:path>
              <a:path w="476250" h="162560">
                <a:moveTo>
                  <a:pt x="475653" y="41528"/>
                </a:moveTo>
                <a:lnTo>
                  <a:pt x="442658" y="41528"/>
                </a:lnTo>
                <a:lnTo>
                  <a:pt x="434983" y="41993"/>
                </a:lnTo>
                <a:lnTo>
                  <a:pt x="407746" y="60680"/>
                </a:lnTo>
                <a:lnTo>
                  <a:pt x="407746" y="69214"/>
                </a:lnTo>
                <a:lnTo>
                  <a:pt x="408849" y="77363"/>
                </a:lnTo>
                <a:lnTo>
                  <a:pt x="412159" y="84302"/>
                </a:lnTo>
                <a:lnTo>
                  <a:pt x="417679" y="90031"/>
                </a:lnTo>
                <a:lnTo>
                  <a:pt x="425411" y="94551"/>
                </a:lnTo>
                <a:lnTo>
                  <a:pt x="421525" y="95542"/>
                </a:lnTo>
                <a:lnTo>
                  <a:pt x="418439" y="97078"/>
                </a:lnTo>
                <a:lnTo>
                  <a:pt x="413854" y="101257"/>
                </a:lnTo>
                <a:lnTo>
                  <a:pt x="412699" y="103581"/>
                </a:lnTo>
                <a:lnTo>
                  <a:pt x="412699" y="109499"/>
                </a:lnTo>
                <a:lnTo>
                  <a:pt x="415366" y="112890"/>
                </a:lnTo>
                <a:lnTo>
                  <a:pt x="420712" y="116319"/>
                </a:lnTo>
                <a:lnTo>
                  <a:pt x="411911" y="119393"/>
                </a:lnTo>
                <a:lnTo>
                  <a:pt x="405625" y="123913"/>
                </a:lnTo>
                <a:lnTo>
                  <a:pt x="401853" y="129881"/>
                </a:lnTo>
                <a:lnTo>
                  <a:pt x="400596" y="137299"/>
                </a:lnTo>
                <a:lnTo>
                  <a:pt x="400660" y="145072"/>
                </a:lnTo>
                <a:lnTo>
                  <a:pt x="438213" y="162458"/>
                </a:lnTo>
                <a:lnTo>
                  <a:pt x="446288" y="162031"/>
                </a:lnTo>
                <a:lnTo>
                  <a:pt x="472825" y="149834"/>
                </a:lnTo>
                <a:lnTo>
                  <a:pt x="437857" y="149834"/>
                </a:lnTo>
                <a:lnTo>
                  <a:pt x="428112" y="149062"/>
                </a:lnTo>
                <a:lnTo>
                  <a:pt x="421146" y="146746"/>
                </a:lnTo>
                <a:lnTo>
                  <a:pt x="416964" y="142885"/>
                </a:lnTo>
                <a:lnTo>
                  <a:pt x="415569" y="137477"/>
                </a:lnTo>
                <a:lnTo>
                  <a:pt x="415569" y="133934"/>
                </a:lnTo>
                <a:lnTo>
                  <a:pt x="417271" y="131025"/>
                </a:lnTo>
                <a:lnTo>
                  <a:pt x="424065" y="126504"/>
                </a:lnTo>
                <a:lnTo>
                  <a:pt x="428434" y="125374"/>
                </a:lnTo>
                <a:lnTo>
                  <a:pt x="472081" y="125374"/>
                </a:lnTo>
                <a:lnTo>
                  <a:pt x="467461" y="120764"/>
                </a:lnTo>
                <a:lnTo>
                  <a:pt x="464921" y="119011"/>
                </a:lnTo>
                <a:lnTo>
                  <a:pt x="459295" y="116573"/>
                </a:lnTo>
                <a:lnTo>
                  <a:pt x="452983" y="114896"/>
                </a:lnTo>
                <a:lnTo>
                  <a:pt x="437311" y="111467"/>
                </a:lnTo>
                <a:lnTo>
                  <a:pt x="433260" y="110235"/>
                </a:lnTo>
                <a:lnTo>
                  <a:pt x="428790" y="107861"/>
                </a:lnTo>
                <a:lnTo>
                  <a:pt x="427672" y="106337"/>
                </a:lnTo>
                <a:lnTo>
                  <a:pt x="427672" y="101231"/>
                </a:lnTo>
                <a:lnTo>
                  <a:pt x="430669" y="99161"/>
                </a:lnTo>
                <a:lnTo>
                  <a:pt x="445173" y="97015"/>
                </a:lnTo>
                <a:lnTo>
                  <a:pt x="451319" y="95300"/>
                </a:lnTo>
                <a:lnTo>
                  <a:pt x="458800" y="91008"/>
                </a:lnTo>
                <a:lnTo>
                  <a:pt x="461860" y="87922"/>
                </a:lnTo>
                <a:lnTo>
                  <a:pt x="463960" y="84366"/>
                </a:lnTo>
                <a:lnTo>
                  <a:pt x="433158" y="84366"/>
                </a:lnTo>
                <a:lnTo>
                  <a:pt x="429425" y="83019"/>
                </a:lnTo>
                <a:lnTo>
                  <a:pt x="423494" y="77622"/>
                </a:lnTo>
                <a:lnTo>
                  <a:pt x="422020" y="74206"/>
                </a:lnTo>
                <a:lnTo>
                  <a:pt x="422147" y="65735"/>
                </a:lnTo>
                <a:lnTo>
                  <a:pt x="423532" y="62547"/>
                </a:lnTo>
                <a:lnTo>
                  <a:pt x="429564" y="56730"/>
                </a:lnTo>
                <a:lnTo>
                  <a:pt x="433222" y="55283"/>
                </a:lnTo>
                <a:lnTo>
                  <a:pt x="460817" y="55283"/>
                </a:lnTo>
                <a:lnTo>
                  <a:pt x="459460" y="53898"/>
                </a:lnTo>
                <a:lnTo>
                  <a:pt x="475653" y="53898"/>
                </a:lnTo>
                <a:lnTo>
                  <a:pt x="475653" y="41528"/>
                </a:lnTo>
                <a:close/>
              </a:path>
              <a:path w="476250" h="162560">
                <a:moveTo>
                  <a:pt x="472081" y="125374"/>
                </a:moveTo>
                <a:lnTo>
                  <a:pt x="441490" y="125374"/>
                </a:lnTo>
                <a:lnTo>
                  <a:pt x="447789" y="126542"/>
                </a:lnTo>
                <a:lnTo>
                  <a:pt x="457542" y="131254"/>
                </a:lnTo>
                <a:lnTo>
                  <a:pt x="459981" y="134277"/>
                </a:lnTo>
                <a:lnTo>
                  <a:pt x="459981" y="141770"/>
                </a:lnTo>
                <a:lnTo>
                  <a:pt x="458050" y="144691"/>
                </a:lnTo>
                <a:lnTo>
                  <a:pt x="450329" y="148805"/>
                </a:lnTo>
                <a:lnTo>
                  <a:pt x="444893" y="149834"/>
                </a:lnTo>
                <a:lnTo>
                  <a:pt x="472825" y="149834"/>
                </a:lnTo>
                <a:lnTo>
                  <a:pt x="475475" y="145072"/>
                </a:lnTo>
                <a:lnTo>
                  <a:pt x="475475" y="131673"/>
                </a:lnTo>
                <a:lnTo>
                  <a:pt x="473557" y="126847"/>
                </a:lnTo>
                <a:lnTo>
                  <a:pt x="472081" y="125374"/>
                </a:lnTo>
                <a:close/>
              </a:path>
              <a:path w="476250" h="162560">
                <a:moveTo>
                  <a:pt x="460817" y="55283"/>
                </a:moveTo>
                <a:lnTo>
                  <a:pt x="442048" y="55283"/>
                </a:lnTo>
                <a:lnTo>
                  <a:pt x="445820" y="56680"/>
                </a:lnTo>
                <a:lnTo>
                  <a:pt x="451853" y="62255"/>
                </a:lnTo>
                <a:lnTo>
                  <a:pt x="453364" y="65735"/>
                </a:lnTo>
                <a:lnTo>
                  <a:pt x="453287" y="74206"/>
                </a:lnTo>
                <a:lnTo>
                  <a:pt x="451865" y="77469"/>
                </a:lnTo>
                <a:lnTo>
                  <a:pt x="445884" y="82981"/>
                </a:lnTo>
                <a:lnTo>
                  <a:pt x="442163" y="84366"/>
                </a:lnTo>
                <a:lnTo>
                  <a:pt x="463960" y="84366"/>
                </a:lnTo>
                <a:lnTo>
                  <a:pt x="466623" y="79857"/>
                </a:lnTo>
                <a:lnTo>
                  <a:pt x="467817" y="75742"/>
                </a:lnTo>
                <a:lnTo>
                  <a:pt x="467817" y="68198"/>
                </a:lnTo>
                <a:lnTo>
                  <a:pt x="467207" y="65214"/>
                </a:lnTo>
                <a:lnTo>
                  <a:pt x="464769" y="59982"/>
                </a:lnTo>
                <a:lnTo>
                  <a:pt x="462584" y="57086"/>
                </a:lnTo>
                <a:lnTo>
                  <a:pt x="460817" y="55283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453784" y="4991176"/>
            <a:ext cx="265430" cy="162560"/>
          </a:xfrm>
          <a:custGeom>
            <a:avLst/>
            <a:gdLst/>
            <a:ahLst/>
            <a:cxnLst/>
            <a:rect l="l" t="t" r="r" b="b"/>
            <a:pathLst>
              <a:path w="265429" h="162560">
                <a:moveTo>
                  <a:pt x="15849" y="0"/>
                </a:moveTo>
                <a:lnTo>
                  <a:pt x="0" y="0"/>
                </a:lnTo>
                <a:lnTo>
                  <a:pt x="0" y="121627"/>
                </a:lnTo>
                <a:lnTo>
                  <a:pt x="15849" y="121627"/>
                </a:lnTo>
                <a:lnTo>
                  <a:pt x="15849" y="0"/>
                </a:lnTo>
                <a:close/>
              </a:path>
              <a:path w="265429" h="162560">
                <a:moveTo>
                  <a:pt x="77584" y="41351"/>
                </a:moveTo>
                <a:lnTo>
                  <a:pt x="41537" y="59285"/>
                </a:lnTo>
                <a:lnTo>
                  <a:pt x="34658" y="82359"/>
                </a:lnTo>
                <a:lnTo>
                  <a:pt x="35415" y="90703"/>
                </a:lnTo>
                <a:lnTo>
                  <a:pt x="60342" y="120113"/>
                </a:lnTo>
                <a:lnTo>
                  <a:pt x="76885" y="123024"/>
                </a:lnTo>
                <a:lnTo>
                  <a:pt x="85848" y="122296"/>
                </a:lnTo>
                <a:lnTo>
                  <a:pt x="93927" y="120159"/>
                </a:lnTo>
                <a:lnTo>
                  <a:pt x="101258" y="116579"/>
                </a:lnTo>
                <a:lnTo>
                  <a:pt x="107797" y="111569"/>
                </a:lnTo>
                <a:lnTo>
                  <a:pt x="110751" y="108216"/>
                </a:lnTo>
                <a:lnTo>
                  <a:pt x="69570" y="108216"/>
                </a:lnTo>
                <a:lnTo>
                  <a:pt x="63157" y="105791"/>
                </a:lnTo>
                <a:lnTo>
                  <a:pt x="53174" y="96100"/>
                </a:lnTo>
                <a:lnTo>
                  <a:pt x="50673" y="89852"/>
                </a:lnTo>
                <a:lnTo>
                  <a:pt x="50755" y="74244"/>
                </a:lnTo>
                <a:lnTo>
                  <a:pt x="53111" y="68110"/>
                </a:lnTo>
                <a:lnTo>
                  <a:pt x="62864" y="58127"/>
                </a:lnTo>
                <a:lnTo>
                  <a:pt x="69100" y="55626"/>
                </a:lnTo>
                <a:lnTo>
                  <a:pt x="110054" y="55626"/>
                </a:lnTo>
                <a:lnTo>
                  <a:pt x="107962" y="53149"/>
                </a:lnTo>
                <a:lnTo>
                  <a:pt x="101526" y="47989"/>
                </a:lnTo>
                <a:lnTo>
                  <a:pt x="94316" y="44302"/>
                </a:lnTo>
                <a:lnTo>
                  <a:pt x="86334" y="42089"/>
                </a:lnTo>
                <a:lnTo>
                  <a:pt x="77584" y="41351"/>
                </a:lnTo>
                <a:close/>
              </a:path>
              <a:path w="265429" h="162560">
                <a:moveTo>
                  <a:pt x="110054" y="55626"/>
                </a:moveTo>
                <a:lnTo>
                  <a:pt x="84543" y="55626"/>
                </a:lnTo>
                <a:lnTo>
                  <a:pt x="91046" y="58127"/>
                </a:lnTo>
                <a:lnTo>
                  <a:pt x="101384" y="68110"/>
                </a:lnTo>
                <a:lnTo>
                  <a:pt x="103767" y="73934"/>
                </a:lnTo>
                <a:lnTo>
                  <a:pt x="103892" y="89852"/>
                </a:lnTo>
                <a:lnTo>
                  <a:pt x="101485" y="95961"/>
                </a:lnTo>
                <a:lnTo>
                  <a:pt x="91554" y="105765"/>
                </a:lnTo>
                <a:lnTo>
                  <a:pt x="85178" y="108216"/>
                </a:lnTo>
                <a:lnTo>
                  <a:pt x="110751" y="108216"/>
                </a:lnTo>
                <a:lnTo>
                  <a:pt x="113164" y="105478"/>
                </a:lnTo>
                <a:lnTo>
                  <a:pt x="116998" y="98652"/>
                </a:lnTo>
                <a:lnTo>
                  <a:pt x="119299" y="91090"/>
                </a:lnTo>
                <a:lnTo>
                  <a:pt x="120065" y="82791"/>
                </a:lnTo>
                <a:lnTo>
                  <a:pt x="119329" y="74460"/>
                </a:lnTo>
                <a:lnTo>
                  <a:pt x="119220" y="73934"/>
                </a:lnTo>
                <a:lnTo>
                  <a:pt x="117043" y="66455"/>
                </a:lnTo>
                <a:lnTo>
                  <a:pt x="113261" y="59424"/>
                </a:lnTo>
                <a:lnTo>
                  <a:pt x="110054" y="55626"/>
                </a:lnTo>
                <a:close/>
              </a:path>
              <a:path w="265429" h="162560">
                <a:moveTo>
                  <a:pt x="202145" y="41529"/>
                </a:moveTo>
                <a:lnTo>
                  <a:pt x="169151" y="41529"/>
                </a:lnTo>
                <a:lnTo>
                  <a:pt x="161481" y="41993"/>
                </a:lnTo>
                <a:lnTo>
                  <a:pt x="134238" y="60680"/>
                </a:lnTo>
                <a:lnTo>
                  <a:pt x="134238" y="69215"/>
                </a:lnTo>
                <a:lnTo>
                  <a:pt x="135343" y="77356"/>
                </a:lnTo>
                <a:lnTo>
                  <a:pt x="138658" y="84293"/>
                </a:lnTo>
                <a:lnTo>
                  <a:pt x="144183" y="90024"/>
                </a:lnTo>
                <a:lnTo>
                  <a:pt x="151917" y="94551"/>
                </a:lnTo>
                <a:lnTo>
                  <a:pt x="148031" y="95529"/>
                </a:lnTo>
                <a:lnTo>
                  <a:pt x="144932" y="97078"/>
                </a:lnTo>
                <a:lnTo>
                  <a:pt x="140347" y="101257"/>
                </a:lnTo>
                <a:lnTo>
                  <a:pt x="139204" y="103568"/>
                </a:lnTo>
                <a:lnTo>
                  <a:pt x="139204" y="109499"/>
                </a:lnTo>
                <a:lnTo>
                  <a:pt x="141871" y="112890"/>
                </a:lnTo>
                <a:lnTo>
                  <a:pt x="147218" y="116319"/>
                </a:lnTo>
                <a:lnTo>
                  <a:pt x="138417" y="119388"/>
                </a:lnTo>
                <a:lnTo>
                  <a:pt x="132130" y="123909"/>
                </a:lnTo>
                <a:lnTo>
                  <a:pt x="128358" y="129879"/>
                </a:lnTo>
                <a:lnTo>
                  <a:pt x="127101" y="137299"/>
                </a:lnTo>
                <a:lnTo>
                  <a:pt x="127165" y="145072"/>
                </a:lnTo>
                <a:lnTo>
                  <a:pt x="164719" y="162458"/>
                </a:lnTo>
                <a:lnTo>
                  <a:pt x="172792" y="162031"/>
                </a:lnTo>
                <a:lnTo>
                  <a:pt x="199320" y="149834"/>
                </a:lnTo>
                <a:lnTo>
                  <a:pt x="164363" y="149834"/>
                </a:lnTo>
                <a:lnTo>
                  <a:pt x="154612" y="149062"/>
                </a:lnTo>
                <a:lnTo>
                  <a:pt x="147647" y="146746"/>
                </a:lnTo>
                <a:lnTo>
                  <a:pt x="143467" y="142885"/>
                </a:lnTo>
                <a:lnTo>
                  <a:pt x="142074" y="137477"/>
                </a:lnTo>
                <a:lnTo>
                  <a:pt x="142074" y="133934"/>
                </a:lnTo>
                <a:lnTo>
                  <a:pt x="143776" y="131025"/>
                </a:lnTo>
                <a:lnTo>
                  <a:pt x="150571" y="126504"/>
                </a:lnTo>
                <a:lnTo>
                  <a:pt x="154927" y="125374"/>
                </a:lnTo>
                <a:lnTo>
                  <a:pt x="198589" y="125374"/>
                </a:lnTo>
                <a:lnTo>
                  <a:pt x="193967" y="120751"/>
                </a:lnTo>
                <a:lnTo>
                  <a:pt x="191427" y="119011"/>
                </a:lnTo>
                <a:lnTo>
                  <a:pt x="185800" y="116573"/>
                </a:lnTo>
                <a:lnTo>
                  <a:pt x="179489" y="114896"/>
                </a:lnTo>
                <a:lnTo>
                  <a:pt x="163817" y="111467"/>
                </a:lnTo>
                <a:lnTo>
                  <a:pt x="159765" y="110236"/>
                </a:lnTo>
                <a:lnTo>
                  <a:pt x="155295" y="107861"/>
                </a:lnTo>
                <a:lnTo>
                  <a:pt x="154177" y="106337"/>
                </a:lnTo>
                <a:lnTo>
                  <a:pt x="154177" y="101219"/>
                </a:lnTo>
                <a:lnTo>
                  <a:pt x="157162" y="99161"/>
                </a:lnTo>
                <a:lnTo>
                  <a:pt x="171678" y="97015"/>
                </a:lnTo>
                <a:lnTo>
                  <a:pt x="177812" y="95300"/>
                </a:lnTo>
                <a:lnTo>
                  <a:pt x="185305" y="91008"/>
                </a:lnTo>
                <a:lnTo>
                  <a:pt x="188366" y="87922"/>
                </a:lnTo>
                <a:lnTo>
                  <a:pt x="190463" y="84366"/>
                </a:lnTo>
                <a:lnTo>
                  <a:pt x="159664" y="84366"/>
                </a:lnTo>
                <a:lnTo>
                  <a:pt x="155917" y="83007"/>
                </a:lnTo>
                <a:lnTo>
                  <a:pt x="149999" y="77609"/>
                </a:lnTo>
                <a:lnTo>
                  <a:pt x="148513" y="74206"/>
                </a:lnTo>
                <a:lnTo>
                  <a:pt x="148635" y="65735"/>
                </a:lnTo>
                <a:lnTo>
                  <a:pt x="150025" y="62534"/>
                </a:lnTo>
                <a:lnTo>
                  <a:pt x="156070" y="56730"/>
                </a:lnTo>
                <a:lnTo>
                  <a:pt x="159715" y="55283"/>
                </a:lnTo>
                <a:lnTo>
                  <a:pt x="187322" y="55283"/>
                </a:lnTo>
                <a:lnTo>
                  <a:pt x="185953" y="53886"/>
                </a:lnTo>
                <a:lnTo>
                  <a:pt x="202145" y="53886"/>
                </a:lnTo>
                <a:lnTo>
                  <a:pt x="202145" y="41529"/>
                </a:lnTo>
                <a:close/>
              </a:path>
              <a:path w="265429" h="162560">
                <a:moveTo>
                  <a:pt x="198589" y="125374"/>
                </a:moveTo>
                <a:lnTo>
                  <a:pt x="167995" y="125374"/>
                </a:lnTo>
                <a:lnTo>
                  <a:pt x="174294" y="126542"/>
                </a:lnTo>
                <a:lnTo>
                  <a:pt x="184035" y="131241"/>
                </a:lnTo>
                <a:lnTo>
                  <a:pt x="186474" y="134277"/>
                </a:lnTo>
                <a:lnTo>
                  <a:pt x="186474" y="141770"/>
                </a:lnTo>
                <a:lnTo>
                  <a:pt x="184543" y="144678"/>
                </a:lnTo>
                <a:lnTo>
                  <a:pt x="176834" y="148805"/>
                </a:lnTo>
                <a:lnTo>
                  <a:pt x="171386" y="149834"/>
                </a:lnTo>
                <a:lnTo>
                  <a:pt x="199320" y="149834"/>
                </a:lnTo>
                <a:lnTo>
                  <a:pt x="201980" y="145072"/>
                </a:lnTo>
                <a:lnTo>
                  <a:pt x="201980" y="131660"/>
                </a:lnTo>
                <a:lnTo>
                  <a:pt x="200063" y="126847"/>
                </a:lnTo>
                <a:lnTo>
                  <a:pt x="198589" y="125374"/>
                </a:lnTo>
                <a:close/>
              </a:path>
              <a:path w="265429" h="162560">
                <a:moveTo>
                  <a:pt x="187322" y="55283"/>
                </a:moveTo>
                <a:lnTo>
                  <a:pt x="168541" y="55283"/>
                </a:lnTo>
                <a:lnTo>
                  <a:pt x="172313" y="56680"/>
                </a:lnTo>
                <a:lnTo>
                  <a:pt x="178358" y="62242"/>
                </a:lnTo>
                <a:lnTo>
                  <a:pt x="179857" y="65735"/>
                </a:lnTo>
                <a:lnTo>
                  <a:pt x="179780" y="74206"/>
                </a:lnTo>
                <a:lnTo>
                  <a:pt x="178371" y="77470"/>
                </a:lnTo>
                <a:lnTo>
                  <a:pt x="172389" y="82981"/>
                </a:lnTo>
                <a:lnTo>
                  <a:pt x="168655" y="84366"/>
                </a:lnTo>
                <a:lnTo>
                  <a:pt x="190463" y="84366"/>
                </a:lnTo>
                <a:lnTo>
                  <a:pt x="193128" y="79844"/>
                </a:lnTo>
                <a:lnTo>
                  <a:pt x="194309" y="75742"/>
                </a:lnTo>
                <a:lnTo>
                  <a:pt x="194309" y="68199"/>
                </a:lnTo>
                <a:lnTo>
                  <a:pt x="193700" y="65201"/>
                </a:lnTo>
                <a:lnTo>
                  <a:pt x="191261" y="59982"/>
                </a:lnTo>
                <a:lnTo>
                  <a:pt x="189090" y="57086"/>
                </a:lnTo>
                <a:lnTo>
                  <a:pt x="187322" y="55283"/>
                </a:lnTo>
                <a:close/>
              </a:path>
              <a:path w="265429" h="162560">
                <a:moveTo>
                  <a:pt x="210616" y="98818"/>
                </a:moveTo>
                <a:lnTo>
                  <a:pt x="210616" y="115874"/>
                </a:lnTo>
                <a:lnTo>
                  <a:pt x="216242" y="118605"/>
                </a:lnTo>
                <a:lnTo>
                  <a:pt x="220916" y="120484"/>
                </a:lnTo>
                <a:lnTo>
                  <a:pt x="228346" y="122516"/>
                </a:lnTo>
                <a:lnTo>
                  <a:pt x="232587" y="123024"/>
                </a:lnTo>
                <a:lnTo>
                  <a:pt x="245414" y="123024"/>
                </a:lnTo>
                <a:lnTo>
                  <a:pt x="252018" y="120916"/>
                </a:lnTo>
                <a:lnTo>
                  <a:pt x="262293" y="112496"/>
                </a:lnTo>
                <a:lnTo>
                  <a:pt x="263797" y="109347"/>
                </a:lnTo>
                <a:lnTo>
                  <a:pt x="232930" y="109347"/>
                </a:lnTo>
                <a:lnTo>
                  <a:pt x="228993" y="108381"/>
                </a:lnTo>
                <a:lnTo>
                  <a:pt x="219659" y="104482"/>
                </a:lnTo>
                <a:lnTo>
                  <a:pt x="215087" y="101942"/>
                </a:lnTo>
                <a:lnTo>
                  <a:pt x="210616" y="98818"/>
                </a:lnTo>
                <a:close/>
              </a:path>
              <a:path w="265429" h="162560">
                <a:moveTo>
                  <a:pt x="244652" y="39954"/>
                </a:moveTo>
                <a:lnTo>
                  <a:pt x="229273" y="39954"/>
                </a:lnTo>
                <a:lnTo>
                  <a:pt x="223113" y="41897"/>
                </a:lnTo>
                <a:lnTo>
                  <a:pt x="213525" y="49682"/>
                </a:lnTo>
                <a:lnTo>
                  <a:pt x="211137" y="54698"/>
                </a:lnTo>
                <a:lnTo>
                  <a:pt x="211137" y="65608"/>
                </a:lnTo>
                <a:lnTo>
                  <a:pt x="212725" y="70015"/>
                </a:lnTo>
                <a:lnTo>
                  <a:pt x="219049" y="78079"/>
                </a:lnTo>
                <a:lnTo>
                  <a:pt x="225729" y="82943"/>
                </a:lnTo>
                <a:lnTo>
                  <a:pt x="235953" y="88633"/>
                </a:lnTo>
                <a:lnTo>
                  <a:pt x="241058" y="91528"/>
                </a:lnTo>
                <a:lnTo>
                  <a:pt x="244386" y="93751"/>
                </a:lnTo>
                <a:lnTo>
                  <a:pt x="247459" y="96824"/>
                </a:lnTo>
                <a:lnTo>
                  <a:pt x="248221" y="98755"/>
                </a:lnTo>
                <a:lnTo>
                  <a:pt x="248221" y="103339"/>
                </a:lnTo>
                <a:lnTo>
                  <a:pt x="247040" y="105283"/>
                </a:lnTo>
                <a:lnTo>
                  <a:pt x="242277" y="108534"/>
                </a:lnTo>
                <a:lnTo>
                  <a:pt x="239433" y="109347"/>
                </a:lnTo>
                <a:lnTo>
                  <a:pt x="263797" y="109347"/>
                </a:lnTo>
                <a:lnTo>
                  <a:pt x="264858" y="107124"/>
                </a:lnTo>
                <a:lnTo>
                  <a:pt x="264858" y="100558"/>
                </a:lnTo>
                <a:lnTo>
                  <a:pt x="239166" y="72275"/>
                </a:lnTo>
                <a:lnTo>
                  <a:pt x="234873" y="69900"/>
                </a:lnTo>
                <a:lnTo>
                  <a:pt x="231863" y="67868"/>
                </a:lnTo>
                <a:lnTo>
                  <a:pt x="228447" y="64490"/>
                </a:lnTo>
                <a:lnTo>
                  <a:pt x="227596" y="62725"/>
                </a:lnTo>
                <a:lnTo>
                  <a:pt x="227596" y="58712"/>
                </a:lnTo>
                <a:lnTo>
                  <a:pt x="228536" y="56984"/>
                </a:lnTo>
                <a:lnTo>
                  <a:pt x="232308" y="54368"/>
                </a:lnTo>
                <a:lnTo>
                  <a:pt x="234784" y="53721"/>
                </a:lnTo>
                <a:lnTo>
                  <a:pt x="260934" y="53721"/>
                </a:lnTo>
                <a:lnTo>
                  <a:pt x="260934" y="46570"/>
                </a:lnTo>
                <a:lnTo>
                  <a:pt x="252691" y="42164"/>
                </a:lnTo>
                <a:lnTo>
                  <a:pt x="244652" y="39954"/>
                </a:lnTo>
                <a:close/>
              </a:path>
              <a:path w="265429" h="162560">
                <a:moveTo>
                  <a:pt x="260934" y="53721"/>
                </a:moveTo>
                <a:lnTo>
                  <a:pt x="243839" y="53721"/>
                </a:lnTo>
                <a:lnTo>
                  <a:pt x="251536" y="56565"/>
                </a:lnTo>
                <a:lnTo>
                  <a:pt x="260934" y="62242"/>
                </a:lnTo>
                <a:lnTo>
                  <a:pt x="260934" y="53721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776173" y="4991176"/>
            <a:ext cx="241947" cy="123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/>
          <p:cNvGrpSpPr/>
          <p:nvPr/>
        </p:nvGrpSpPr>
        <p:grpSpPr>
          <a:xfrm>
            <a:off x="7081977" y="4777816"/>
            <a:ext cx="3006725" cy="375920"/>
            <a:chOff x="7081977" y="4777816"/>
            <a:chExt cx="3006725" cy="375920"/>
          </a:xfrm>
        </p:grpSpPr>
        <p:sp>
          <p:nvSpPr>
            <p:cNvPr id="44" name="object 44"/>
            <p:cNvSpPr/>
            <p:nvPr/>
          </p:nvSpPr>
          <p:spPr>
            <a:xfrm>
              <a:off x="8978836" y="4817770"/>
              <a:ext cx="225399" cy="8307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7265682" y="4777816"/>
              <a:ext cx="1748053" cy="37581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081977" y="5031130"/>
              <a:ext cx="1047534" cy="1225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075889" y="4991176"/>
              <a:ext cx="1012304" cy="12302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/>
          <p:nvPr/>
        </p:nvSpPr>
        <p:spPr>
          <a:xfrm>
            <a:off x="10154525" y="4989614"/>
            <a:ext cx="530860" cy="125095"/>
          </a:xfrm>
          <a:custGeom>
            <a:avLst/>
            <a:gdLst/>
            <a:ahLst/>
            <a:cxnLst/>
            <a:rect l="l" t="t" r="r" b="b"/>
            <a:pathLst>
              <a:path w="530859" h="125095">
                <a:moveTo>
                  <a:pt x="64858" y="1562"/>
                </a:moveTo>
                <a:lnTo>
                  <a:pt x="0" y="1562"/>
                </a:lnTo>
                <a:lnTo>
                  <a:pt x="0" y="123189"/>
                </a:lnTo>
                <a:lnTo>
                  <a:pt x="17411" y="123189"/>
                </a:lnTo>
                <a:lnTo>
                  <a:pt x="17411" y="66509"/>
                </a:lnTo>
                <a:lnTo>
                  <a:pt x="64858" y="66509"/>
                </a:lnTo>
                <a:lnTo>
                  <a:pt x="64858" y="51015"/>
                </a:lnTo>
                <a:lnTo>
                  <a:pt x="17411" y="51015"/>
                </a:lnTo>
                <a:lnTo>
                  <a:pt x="17411" y="17056"/>
                </a:lnTo>
                <a:lnTo>
                  <a:pt x="64858" y="17056"/>
                </a:lnTo>
                <a:lnTo>
                  <a:pt x="64858" y="1562"/>
                </a:lnTo>
                <a:close/>
              </a:path>
              <a:path w="530859" h="125095">
                <a:moveTo>
                  <a:pt x="98259" y="1562"/>
                </a:moveTo>
                <a:lnTo>
                  <a:pt x="81775" y="1562"/>
                </a:lnTo>
                <a:lnTo>
                  <a:pt x="81775" y="123189"/>
                </a:lnTo>
                <a:lnTo>
                  <a:pt x="99187" y="123189"/>
                </a:lnTo>
                <a:lnTo>
                  <a:pt x="99187" y="28549"/>
                </a:lnTo>
                <a:lnTo>
                  <a:pt x="120094" y="28549"/>
                </a:lnTo>
                <a:lnTo>
                  <a:pt x="98259" y="1562"/>
                </a:lnTo>
                <a:close/>
              </a:path>
              <a:path w="530859" h="125095">
                <a:moveTo>
                  <a:pt x="195135" y="28549"/>
                </a:moveTo>
                <a:lnTo>
                  <a:pt x="177634" y="28549"/>
                </a:lnTo>
                <a:lnTo>
                  <a:pt x="177634" y="123189"/>
                </a:lnTo>
                <a:lnTo>
                  <a:pt x="195135" y="123189"/>
                </a:lnTo>
                <a:lnTo>
                  <a:pt x="195135" y="28549"/>
                </a:lnTo>
                <a:close/>
              </a:path>
              <a:path w="530859" h="125095">
                <a:moveTo>
                  <a:pt x="120094" y="28549"/>
                </a:moveTo>
                <a:lnTo>
                  <a:pt x="99187" y="28549"/>
                </a:lnTo>
                <a:lnTo>
                  <a:pt x="137020" y="75564"/>
                </a:lnTo>
                <a:lnTo>
                  <a:pt x="140233" y="75564"/>
                </a:lnTo>
                <a:lnTo>
                  <a:pt x="159368" y="51511"/>
                </a:lnTo>
                <a:lnTo>
                  <a:pt x="138671" y="51511"/>
                </a:lnTo>
                <a:lnTo>
                  <a:pt x="120094" y="28549"/>
                </a:lnTo>
                <a:close/>
              </a:path>
              <a:path w="530859" h="125095">
                <a:moveTo>
                  <a:pt x="195135" y="1562"/>
                </a:moveTo>
                <a:lnTo>
                  <a:pt x="178854" y="1562"/>
                </a:lnTo>
                <a:lnTo>
                  <a:pt x="138671" y="51511"/>
                </a:lnTo>
                <a:lnTo>
                  <a:pt x="159368" y="51511"/>
                </a:lnTo>
                <a:lnTo>
                  <a:pt x="177634" y="28549"/>
                </a:lnTo>
                <a:lnTo>
                  <a:pt x="195135" y="28549"/>
                </a:lnTo>
                <a:lnTo>
                  <a:pt x="195135" y="1562"/>
                </a:lnTo>
                <a:close/>
              </a:path>
              <a:path w="530859" h="125095">
                <a:moveTo>
                  <a:pt x="280225" y="0"/>
                </a:moveTo>
                <a:lnTo>
                  <a:pt x="233514" y="18110"/>
                </a:lnTo>
                <a:lnTo>
                  <a:pt x="214579" y="62763"/>
                </a:lnTo>
                <a:lnTo>
                  <a:pt x="215095" y="70978"/>
                </a:lnTo>
                <a:lnTo>
                  <a:pt x="232603" y="106672"/>
                </a:lnTo>
                <a:lnTo>
                  <a:pt x="270078" y="124075"/>
                </a:lnTo>
                <a:lnTo>
                  <a:pt x="279882" y="124586"/>
                </a:lnTo>
                <a:lnTo>
                  <a:pt x="292048" y="123934"/>
                </a:lnTo>
                <a:lnTo>
                  <a:pt x="303474" y="121975"/>
                </a:lnTo>
                <a:lnTo>
                  <a:pt x="314160" y="118709"/>
                </a:lnTo>
                <a:lnTo>
                  <a:pt x="324104" y="114134"/>
                </a:lnTo>
                <a:lnTo>
                  <a:pt x="324104" y="108559"/>
                </a:lnTo>
                <a:lnTo>
                  <a:pt x="280924" y="108559"/>
                </a:lnTo>
                <a:lnTo>
                  <a:pt x="270817" y="107754"/>
                </a:lnTo>
                <a:lnTo>
                  <a:pt x="235999" y="81008"/>
                </a:lnTo>
                <a:lnTo>
                  <a:pt x="232600" y="62763"/>
                </a:lnTo>
                <a:lnTo>
                  <a:pt x="233462" y="53255"/>
                </a:lnTo>
                <a:lnTo>
                  <a:pt x="261977" y="19832"/>
                </a:lnTo>
                <a:lnTo>
                  <a:pt x="281101" y="16535"/>
                </a:lnTo>
                <a:lnTo>
                  <a:pt x="322795" y="16535"/>
                </a:lnTo>
                <a:lnTo>
                  <a:pt x="322795" y="10007"/>
                </a:lnTo>
                <a:lnTo>
                  <a:pt x="311356" y="5625"/>
                </a:lnTo>
                <a:lnTo>
                  <a:pt x="300448" y="2498"/>
                </a:lnTo>
                <a:lnTo>
                  <a:pt x="290072" y="624"/>
                </a:lnTo>
                <a:lnTo>
                  <a:pt x="280225" y="0"/>
                </a:lnTo>
                <a:close/>
              </a:path>
              <a:path w="530859" h="125095">
                <a:moveTo>
                  <a:pt x="324104" y="94983"/>
                </a:moveTo>
                <a:lnTo>
                  <a:pt x="313504" y="100924"/>
                </a:lnTo>
                <a:lnTo>
                  <a:pt x="302775" y="105167"/>
                </a:lnTo>
                <a:lnTo>
                  <a:pt x="291916" y="107711"/>
                </a:lnTo>
                <a:lnTo>
                  <a:pt x="280924" y="108559"/>
                </a:lnTo>
                <a:lnTo>
                  <a:pt x="324104" y="108559"/>
                </a:lnTo>
                <a:lnTo>
                  <a:pt x="324104" y="94983"/>
                </a:lnTo>
                <a:close/>
              </a:path>
              <a:path w="530859" h="125095">
                <a:moveTo>
                  <a:pt x="322795" y="16535"/>
                </a:moveTo>
                <a:lnTo>
                  <a:pt x="281101" y="16535"/>
                </a:lnTo>
                <a:lnTo>
                  <a:pt x="291345" y="17297"/>
                </a:lnTo>
                <a:lnTo>
                  <a:pt x="301710" y="19583"/>
                </a:lnTo>
                <a:lnTo>
                  <a:pt x="312194" y="23393"/>
                </a:lnTo>
                <a:lnTo>
                  <a:pt x="322795" y="28727"/>
                </a:lnTo>
                <a:lnTo>
                  <a:pt x="322795" y="16535"/>
                </a:lnTo>
                <a:close/>
              </a:path>
              <a:path w="530859" h="125095">
                <a:moveTo>
                  <a:pt x="338683" y="91389"/>
                </a:moveTo>
                <a:lnTo>
                  <a:pt x="338683" y="113499"/>
                </a:lnTo>
                <a:lnTo>
                  <a:pt x="346284" y="118350"/>
                </a:lnTo>
                <a:lnTo>
                  <a:pt x="354287" y="121815"/>
                </a:lnTo>
                <a:lnTo>
                  <a:pt x="362691" y="123894"/>
                </a:lnTo>
                <a:lnTo>
                  <a:pt x="371500" y="124586"/>
                </a:lnTo>
                <a:lnTo>
                  <a:pt x="378970" y="124015"/>
                </a:lnTo>
                <a:lnTo>
                  <a:pt x="401944" y="109258"/>
                </a:lnTo>
                <a:lnTo>
                  <a:pt x="371322" y="109258"/>
                </a:lnTo>
                <a:lnTo>
                  <a:pt x="362331" y="108141"/>
                </a:lnTo>
                <a:lnTo>
                  <a:pt x="353893" y="104790"/>
                </a:lnTo>
                <a:lnTo>
                  <a:pt x="346010" y="99206"/>
                </a:lnTo>
                <a:lnTo>
                  <a:pt x="338683" y="91389"/>
                </a:lnTo>
                <a:close/>
              </a:path>
              <a:path w="530859" h="125095">
                <a:moveTo>
                  <a:pt x="374027" y="0"/>
                </a:moveTo>
                <a:lnTo>
                  <a:pt x="338150" y="22720"/>
                </a:lnTo>
                <a:lnTo>
                  <a:pt x="338150" y="38684"/>
                </a:lnTo>
                <a:lnTo>
                  <a:pt x="339915" y="44322"/>
                </a:lnTo>
                <a:lnTo>
                  <a:pt x="346938" y="54140"/>
                </a:lnTo>
                <a:lnTo>
                  <a:pt x="352844" y="59118"/>
                </a:lnTo>
                <a:lnTo>
                  <a:pt x="374370" y="72224"/>
                </a:lnTo>
                <a:lnTo>
                  <a:pt x="381380" y="77277"/>
                </a:lnTo>
                <a:lnTo>
                  <a:pt x="386389" y="82473"/>
                </a:lnTo>
                <a:lnTo>
                  <a:pt x="389395" y="87812"/>
                </a:lnTo>
                <a:lnTo>
                  <a:pt x="390398" y="93294"/>
                </a:lnTo>
                <a:lnTo>
                  <a:pt x="390398" y="97866"/>
                </a:lnTo>
                <a:lnTo>
                  <a:pt x="388581" y="101676"/>
                </a:lnTo>
                <a:lnTo>
                  <a:pt x="381330" y="107746"/>
                </a:lnTo>
                <a:lnTo>
                  <a:pt x="376783" y="109258"/>
                </a:lnTo>
                <a:lnTo>
                  <a:pt x="401944" y="109258"/>
                </a:lnTo>
                <a:lnTo>
                  <a:pt x="404314" y="104927"/>
                </a:lnTo>
                <a:lnTo>
                  <a:pt x="406154" y="98640"/>
                </a:lnTo>
                <a:lnTo>
                  <a:pt x="406768" y="91668"/>
                </a:lnTo>
                <a:lnTo>
                  <a:pt x="405375" y="81853"/>
                </a:lnTo>
                <a:lnTo>
                  <a:pt x="401199" y="72942"/>
                </a:lnTo>
                <a:lnTo>
                  <a:pt x="394241" y="64936"/>
                </a:lnTo>
                <a:lnTo>
                  <a:pt x="384505" y="57835"/>
                </a:lnTo>
                <a:lnTo>
                  <a:pt x="365239" y="46469"/>
                </a:lnTo>
                <a:lnTo>
                  <a:pt x="360908" y="43129"/>
                </a:lnTo>
                <a:lnTo>
                  <a:pt x="355523" y="36766"/>
                </a:lnTo>
                <a:lnTo>
                  <a:pt x="354177" y="33362"/>
                </a:lnTo>
                <a:lnTo>
                  <a:pt x="354177" y="25615"/>
                </a:lnTo>
                <a:lnTo>
                  <a:pt x="356006" y="22237"/>
                </a:lnTo>
                <a:lnTo>
                  <a:pt x="363321" y="16979"/>
                </a:lnTo>
                <a:lnTo>
                  <a:pt x="367995" y="15671"/>
                </a:lnTo>
                <a:lnTo>
                  <a:pt x="401967" y="15671"/>
                </a:lnTo>
                <a:lnTo>
                  <a:pt x="401967" y="8547"/>
                </a:lnTo>
                <a:lnTo>
                  <a:pt x="395457" y="4805"/>
                </a:lnTo>
                <a:lnTo>
                  <a:pt x="388631" y="2135"/>
                </a:lnTo>
                <a:lnTo>
                  <a:pt x="381488" y="533"/>
                </a:lnTo>
                <a:lnTo>
                  <a:pt x="374027" y="0"/>
                </a:lnTo>
                <a:close/>
              </a:path>
              <a:path w="530859" h="125095">
                <a:moveTo>
                  <a:pt x="401967" y="15671"/>
                </a:moveTo>
                <a:lnTo>
                  <a:pt x="373672" y="15671"/>
                </a:lnTo>
                <a:lnTo>
                  <a:pt x="381125" y="16462"/>
                </a:lnTo>
                <a:lnTo>
                  <a:pt x="388324" y="18832"/>
                </a:lnTo>
                <a:lnTo>
                  <a:pt x="395271" y="22781"/>
                </a:lnTo>
                <a:lnTo>
                  <a:pt x="401967" y="28308"/>
                </a:lnTo>
                <a:lnTo>
                  <a:pt x="401967" y="15671"/>
                </a:lnTo>
                <a:close/>
              </a:path>
              <a:path w="530859" h="125095">
                <a:moveTo>
                  <a:pt x="476097" y="863"/>
                </a:moveTo>
                <a:lnTo>
                  <a:pt x="463854" y="863"/>
                </a:lnTo>
                <a:lnTo>
                  <a:pt x="411619" y="123189"/>
                </a:lnTo>
                <a:lnTo>
                  <a:pt x="429514" y="123189"/>
                </a:lnTo>
                <a:lnTo>
                  <a:pt x="444703" y="87147"/>
                </a:lnTo>
                <a:lnTo>
                  <a:pt x="514563" y="87147"/>
                </a:lnTo>
                <a:lnTo>
                  <a:pt x="507656" y="71653"/>
                </a:lnTo>
                <a:lnTo>
                  <a:pt x="451624" y="71653"/>
                </a:lnTo>
                <a:lnTo>
                  <a:pt x="469811" y="27597"/>
                </a:lnTo>
                <a:lnTo>
                  <a:pt x="488015" y="27597"/>
                </a:lnTo>
                <a:lnTo>
                  <a:pt x="476097" y="863"/>
                </a:lnTo>
                <a:close/>
              </a:path>
              <a:path w="530859" h="125095">
                <a:moveTo>
                  <a:pt x="514563" y="87147"/>
                </a:moveTo>
                <a:lnTo>
                  <a:pt x="496595" y="87147"/>
                </a:lnTo>
                <a:lnTo>
                  <a:pt x="512813" y="123189"/>
                </a:lnTo>
                <a:lnTo>
                  <a:pt x="530631" y="123189"/>
                </a:lnTo>
                <a:lnTo>
                  <a:pt x="514563" y="87147"/>
                </a:lnTo>
                <a:close/>
              </a:path>
              <a:path w="530859" h="125095">
                <a:moveTo>
                  <a:pt x="488015" y="27597"/>
                </a:moveTo>
                <a:lnTo>
                  <a:pt x="469811" y="27597"/>
                </a:lnTo>
                <a:lnTo>
                  <a:pt x="489445" y="71653"/>
                </a:lnTo>
                <a:lnTo>
                  <a:pt x="507656" y="71653"/>
                </a:lnTo>
                <a:lnTo>
                  <a:pt x="488015" y="2759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442202" y="5204536"/>
            <a:ext cx="720725" cy="162560"/>
          </a:xfrm>
          <a:custGeom>
            <a:avLst/>
            <a:gdLst/>
            <a:ahLst/>
            <a:cxnLst/>
            <a:rect l="l" t="t" r="r" b="b"/>
            <a:pathLst>
              <a:path w="720725" h="162560">
                <a:moveTo>
                  <a:pt x="75044" y="41528"/>
                </a:moveTo>
                <a:lnTo>
                  <a:pt x="42049" y="41528"/>
                </a:lnTo>
                <a:lnTo>
                  <a:pt x="34379" y="41993"/>
                </a:lnTo>
                <a:lnTo>
                  <a:pt x="7137" y="60680"/>
                </a:lnTo>
                <a:lnTo>
                  <a:pt x="7137" y="69214"/>
                </a:lnTo>
                <a:lnTo>
                  <a:pt x="8242" y="77363"/>
                </a:lnTo>
                <a:lnTo>
                  <a:pt x="11557" y="84302"/>
                </a:lnTo>
                <a:lnTo>
                  <a:pt x="17081" y="90031"/>
                </a:lnTo>
                <a:lnTo>
                  <a:pt x="24815" y="94551"/>
                </a:lnTo>
                <a:lnTo>
                  <a:pt x="20916" y="95542"/>
                </a:lnTo>
                <a:lnTo>
                  <a:pt x="17830" y="97078"/>
                </a:lnTo>
                <a:lnTo>
                  <a:pt x="13246" y="101257"/>
                </a:lnTo>
                <a:lnTo>
                  <a:pt x="12103" y="103581"/>
                </a:lnTo>
                <a:lnTo>
                  <a:pt x="12103" y="109499"/>
                </a:lnTo>
                <a:lnTo>
                  <a:pt x="14770" y="112890"/>
                </a:lnTo>
                <a:lnTo>
                  <a:pt x="20104" y="116319"/>
                </a:lnTo>
                <a:lnTo>
                  <a:pt x="11310" y="119393"/>
                </a:lnTo>
                <a:lnTo>
                  <a:pt x="5027" y="123913"/>
                </a:lnTo>
                <a:lnTo>
                  <a:pt x="1257" y="129881"/>
                </a:lnTo>
                <a:lnTo>
                  <a:pt x="0" y="137299"/>
                </a:lnTo>
                <a:lnTo>
                  <a:pt x="63" y="145072"/>
                </a:lnTo>
                <a:lnTo>
                  <a:pt x="37604" y="162458"/>
                </a:lnTo>
                <a:lnTo>
                  <a:pt x="45684" y="162031"/>
                </a:lnTo>
                <a:lnTo>
                  <a:pt x="72218" y="149834"/>
                </a:lnTo>
                <a:lnTo>
                  <a:pt x="37261" y="149834"/>
                </a:lnTo>
                <a:lnTo>
                  <a:pt x="27510" y="149062"/>
                </a:lnTo>
                <a:lnTo>
                  <a:pt x="20545" y="146746"/>
                </a:lnTo>
                <a:lnTo>
                  <a:pt x="16366" y="142885"/>
                </a:lnTo>
                <a:lnTo>
                  <a:pt x="14973" y="137477"/>
                </a:lnTo>
                <a:lnTo>
                  <a:pt x="14973" y="133934"/>
                </a:lnTo>
                <a:lnTo>
                  <a:pt x="16675" y="131025"/>
                </a:lnTo>
                <a:lnTo>
                  <a:pt x="23456" y="126504"/>
                </a:lnTo>
                <a:lnTo>
                  <a:pt x="27825" y="125374"/>
                </a:lnTo>
                <a:lnTo>
                  <a:pt x="71488" y="125374"/>
                </a:lnTo>
                <a:lnTo>
                  <a:pt x="66865" y="120751"/>
                </a:lnTo>
                <a:lnTo>
                  <a:pt x="64325" y="119011"/>
                </a:lnTo>
                <a:lnTo>
                  <a:pt x="58699" y="116573"/>
                </a:lnTo>
                <a:lnTo>
                  <a:pt x="52387" y="114896"/>
                </a:lnTo>
                <a:lnTo>
                  <a:pt x="36715" y="111467"/>
                </a:lnTo>
                <a:lnTo>
                  <a:pt x="32664" y="110235"/>
                </a:lnTo>
                <a:lnTo>
                  <a:pt x="28194" y="107861"/>
                </a:lnTo>
                <a:lnTo>
                  <a:pt x="27076" y="106337"/>
                </a:lnTo>
                <a:lnTo>
                  <a:pt x="27076" y="101231"/>
                </a:lnTo>
                <a:lnTo>
                  <a:pt x="30060" y="99161"/>
                </a:lnTo>
                <a:lnTo>
                  <a:pt x="44577" y="97015"/>
                </a:lnTo>
                <a:lnTo>
                  <a:pt x="50711" y="95300"/>
                </a:lnTo>
                <a:lnTo>
                  <a:pt x="58204" y="91008"/>
                </a:lnTo>
                <a:lnTo>
                  <a:pt x="61264" y="87922"/>
                </a:lnTo>
                <a:lnTo>
                  <a:pt x="63364" y="84366"/>
                </a:lnTo>
                <a:lnTo>
                  <a:pt x="32562" y="84366"/>
                </a:lnTo>
                <a:lnTo>
                  <a:pt x="28816" y="83019"/>
                </a:lnTo>
                <a:lnTo>
                  <a:pt x="22898" y="77622"/>
                </a:lnTo>
                <a:lnTo>
                  <a:pt x="21412" y="74206"/>
                </a:lnTo>
                <a:lnTo>
                  <a:pt x="21538" y="65735"/>
                </a:lnTo>
                <a:lnTo>
                  <a:pt x="22923" y="62534"/>
                </a:lnTo>
                <a:lnTo>
                  <a:pt x="28956" y="56730"/>
                </a:lnTo>
                <a:lnTo>
                  <a:pt x="32613" y="55283"/>
                </a:lnTo>
                <a:lnTo>
                  <a:pt x="60221" y="55283"/>
                </a:lnTo>
                <a:lnTo>
                  <a:pt x="58851" y="53886"/>
                </a:lnTo>
                <a:lnTo>
                  <a:pt x="75044" y="53886"/>
                </a:lnTo>
                <a:lnTo>
                  <a:pt x="75044" y="41528"/>
                </a:lnTo>
                <a:close/>
              </a:path>
              <a:path w="720725" h="162560">
                <a:moveTo>
                  <a:pt x="71488" y="125374"/>
                </a:moveTo>
                <a:lnTo>
                  <a:pt x="40894" y="125374"/>
                </a:lnTo>
                <a:lnTo>
                  <a:pt x="47193" y="126542"/>
                </a:lnTo>
                <a:lnTo>
                  <a:pt x="56934" y="131254"/>
                </a:lnTo>
                <a:lnTo>
                  <a:pt x="59372" y="134277"/>
                </a:lnTo>
                <a:lnTo>
                  <a:pt x="59372" y="141770"/>
                </a:lnTo>
                <a:lnTo>
                  <a:pt x="57442" y="144691"/>
                </a:lnTo>
                <a:lnTo>
                  <a:pt x="49720" y="148805"/>
                </a:lnTo>
                <a:lnTo>
                  <a:pt x="44284" y="149834"/>
                </a:lnTo>
                <a:lnTo>
                  <a:pt x="72218" y="149834"/>
                </a:lnTo>
                <a:lnTo>
                  <a:pt x="74879" y="145072"/>
                </a:lnTo>
                <a:lnTo>
                  <a:pt x="74879" y="131673"/>
                </a:lnTo>
                <a:lnTo>
                  <a:pt x="72961" y="126847"/>
                </a:lnTo>
                <a:lnTo>
                  <a:pt x="71488" y="125374"/>
                </a:lnTo>
                <a:close/>
              </a:path>
              <a:path w="720725" h="162560">
                <a:moveTo>
                  <a:pt x="60221" y="55283"/>
                </a:moveTo>
                <a:lnTo>
                  <a:pt x="41440" y="55283"/>
                </a:lnTo>
                <a:lnTo>
                  <a:pt x="45212" y="56680"/>
                </a:lnTo>
                <a:lnTo>
                  <a:pt x="51244" y="62255"/>
                </a:lnTo>
                <a:lnTo>
                  <a:pt x="52755" y="65735"/>
                </a:lnTo>
                <a:lnTo>
                  <a:pt x="52679" y="74206"/>
                </a:lnTo>
                <a:lnTo>
                  <a:pt x="51269" y="77469"/>
                </a:lnTo>
                <a:lnTo>
                  <a:pt x="45288" y="82981"/>
                </a:lnTo>
                <a:lnTo>
                  <a:pt x="41554" y="84366"/>
                </a:lnTo>
                <a:lnTo>
                  <a:pt x="63364" y="84366"/>
                </a:lnTo>
                <a:lnTo>
                  <a:pt x="66027" y="79857"/>
                </a:lnTo>
                <a:lnTo>
                  <a:pt x="67208" y="75742"/>
                </a:lnTo>
                <a:lnTo>
                  <a:pt x="67208" y="68198"/>
                </a:lnTo>
                <a:lnTo>
                  <a:pt x="66598" y="65214"/>
                </a:lnTo>
                <a:lnTo>
                  <a:pt x="64160" y="59982"/>
                </a:lnTo>
                <a:lnTo>
                  <a:pt x="61988" y="57086"/>
                </a:lnTo>
                <a:lnTo>
                  <a:pt x="60221" y="55283"/>
                </a:lnTo>
                <a:close/>
              </a:path>
              <a:path w="720725" h="162560">
                <a:moveTo>
                  <a:pt x="101409" y="41528"/>
                </a:moveTo>
                <a:lnTo>
                  <a:pt x="85559" y="41528"/>
                </a:lnTo>
                <a:lnTo>
                  <a:pt x="85559" y="97447"/>
                </a:lnTo>
                <a:lnTo>
                  <a:pt x="107416" y="123024"/>
                </a:lnTo>
                <a:lnTo>
                  <a:pt x="116751" y="123024"/>
                </a:lnTo>
                <a:lnTo>
                  <a:pt x="121069" y="121996"/>
                </a:lnTo>
                <a:lnTo>
                  <a:pt x="129717" y="117906"/>
                </a:lnTo>
                <a:lnTo>
                  <a:pt x="133553" y="115036"/>
                </a:lnTo>
                <a:lnTo>
                  <a:pt x="136931" y="111353"/>
                </a:lnTo>
                <a:lnTo>
                  <a:pt x="152768" y="111353"/>
                </a:lnTo>
                <a:lnTo>
                  <a:pt x="152768" y="109791"/>
                </a:lnTo>
                <a:lnTo>
                  <a:pt x="111645" y="109791"/>
                </a:lnTo>
                <a:lnTo>
                  <a:pt x="107429" y="108115"/>
                </a:lnTo>
                <a:lnTo>
                  <a:pt x="102603" y="101447"/>
                </a:lnTo>
                <a:lnTo>
                  <a:pt x="101409" y="95580"/>
                </a:lnTo>
                <a:lnTo>
                  <a:pt x="101409" y="41528"/>
                </a:lnTo>
                <a:close/>
              </a:path>
              <a:path w="720725" h="162560">
                <a:moveTo>
                  <a:pt x="152768" y="111353"/>
                </a:moveTo>
                <a:lnTo>
                  <a:pt x="136931" y="111353"/>
                </a:lnTo>
                <a:lnTo>
                  <a:pt x="136931" y="121627"/>
                </a:lnTo>
                <a:lnTo>
                  <a:pt x="152768" y="121627"/>
                </a:lnTo>
                <a:lnTo>
                  <a:pt x="152768" y="111353"/>
                </a:lnTo>
                <a:close/>
              </a:path>
              <a:path w="720725" h="162560">
                <a:moveTo>
                  <a:pt x="152768" y="41528"/>
                </a:moveTo>
                <a:lnTo>
                  <a:pt x="136931" y="41528"/>
                </a:lnTo>
                <a:lnTo>
                  <a:pt x="136931" y="98729"/>
                </a:lnTo>
                <a:lnTo>
                  <a:pt x="131648" y="106095"/>
                </a:lnTo>
                <a:lnTo>
                  <a:pt x="125234" y="109791"/>
                </a:lnTo>
                <a:lnTo>
                  <a:pt x="152768" y="109791"/>
                </a:lnTo>
                <a:lnTo>
                  <a:pt x="152768" y="41528"/>
                </a:lnTo>
                <a:close/>
              </a:path>
              <a:path w="720725" h="162560">
                <a:moveTo>
                  <a:pt x="185089" y="7835"/>
                </a:moveTo>
                <a:lnTo>
                  <a:pt x="180047" y="7835"/>
                </a:lnTo>
                <a:lnTo>
                  <a:pt x="177901" y="8775"/>
                </a:lnTo>
                <a:lnTo>
                  <a:pt x="174180" y="12547"/>
                </a:lnTo>
                <a:lnTo>
                  <a:pt x="173324" y="14541"/>
                </a:lnTo>
                <a:lnTo>
                  <a:pt x="173280" y="19710"/>
                </a:lnTo>
                <a:lnTo>
                  <a:pt x="174180" y="21831"/>
                </a:lnTo>
                <a:lnTo>
                  <a:pt x="177930" y="25628"/>
                </a:lnTo>
                <a:lnTo>
                  <a:pt x="180047" y="26555"/>
                </a:lnTo>
                <a:lnTo>
                  <a:pt x="185089" y="26555"/>
                </a:lnTo>
                <a:lnTo>
                  <a:pt x="187337" y="25615"/>
                </a:lnTo>
                <a:lnTo>
                  <a:pt x="191046" y="21907"/>
                </a:lnTo>
                <a:lnTo>
                  <a:pt x="191973" y="19710"/>
                </a:lnTo>
                <a:lnTo>
                  <a:pt x="191973" y="14541"/>
                </a:lnTo>
                <a:lnTo>
                  <a:pt x="191046" y="12331"/>
                </a:lnTo>
                <a:lnTo>
                  <a:pt x="187325" y="8737"/>
                </a:lnTo>
                <a:lnTo>
                  <a:pt x="185089" y="7835"/>
                </a:lnTo>
                <a:close/>
              </a:path>
              <a:path w="720725" h="162560">
                <a:moveTo>
                  <a:pt x="190500" y="41528"/>
                </a:moveTo>
                <a:lnTo>
                  <a:pt x="174650" y="41528"/>
                </a:lnTo>
                <a:lnTo>
                  <a:pt x="174650" y="121627"/>
                </a:lnTo>
                <a:lnTo>
                  <a:pt x="190500" y="121627"/>
                </a:lnTo>
                <a:lnTo>
                  <a:pt x="190500" y="41528"/>
                </a:lnTo>
                <a:close/>
              </a:path>
              <a:path w="720725" h="162560">
                <a:moveTo>
                  <a:pt x="253784" y="39789"/>
                </a:moveTo>
                <a:lnTo>
                  <a:pt x="248437" y="39789"/>
                </a:lnTo>
                <a:lnTo>
                  <a:pt x="240202" y="40501"/>
                </a:lnTo>
                <a:lnTo>
                  <a:pt x="209697" y="71830"/>
                </a:lnTo>
                <a:lnTo>
                  <a:pt x="209003" y="80276"/>
                </a:lnTo>
                <a:lnTo>
                  <a:pt x="209665" y="89239"/>
                </a:lnTo>
                <a:lnTo>
                  <a:pt x="239487" y="120925"/>
                </a:lnTo>
                <a:lnTo>
                  <a:pt x="247916" y="121627"/>
                </a:lnTo>
                <a:lnTo>
                  <a:pt x="281787" y="121627"/>
                </a:lnTo>
                <a:lnTo>
                  <a:pt x="281787" y="108051"/>
                </a:lnTo>
                <a:lnTo>
                  <a:pt x="246494" y="108051"/>
                </a:lnTo>
                <a:lnTo>
                  <a:pt x="241592" y="107581"/>
                </a:lnTo>
                <a:lnTo>
                  <a:pt x="236131" y="105727"/>
                </a:lnTo>
                <a:lnTo>
                  <a:pt x="233553" y="103924"/>
                </a:lnTo>
                <a:lnTo>
                  <a:pt x="227050" y="96786"/>
                </a:lnTo>
                <a:lnTo>
                  <a:pt x="225018" y="90423"/>
                </a:lnTo>
                <a:lnTo>
                  <a:pt x="225018" y="73418"/>
                </a:lnTo>
                <a:lnTo>
                  <a:pt x="227355" y="66459"/>
                </a:lnTo>
                <a:lnTo>
                  <a:pt x="236702" y="56121"/>
                </a:lnTo>
                <a:lnTo>
                  <a:pt x="242989" y="53543"/>
                </a:lnTo>
                <a:lnTo>
                  <a:pt x="281787" y="53543"/>
                </a:lnTo>
                <a:lnTo>
                  <a:pt x="281787" y="43179"/>
                </a:lnTo>
                <a:lnTo>
                  <a:pt x="265849" y="43179"/>
                </a:lnTo>
                <a:lnTo>
                  <a:pt x="259588" y="40919"/>
                </a:lnTo>
                <a:lnTo>
                  <a:pt x="253784" y="39789"/>
                </a:lnTo>
                <a:close/>
              </a:path>
              <a:path w="720725" h="162560">
                <a:moveTo>
                  <a:pt x="281787" y="53543"/>
                </a:moveTo>
                <a:lnTo>
                  <a:pt x="255930" y="53543"/>
                </a:lnTo>
                <a:lnTo>
                  <a:pt x="260921" y="54787"/>
                </a:lnTo>
                <a:lnTo>
                  <a:pt x="265849" y="57289"/>
                </a:lnTo>
                <a:lnTo>
                  <a:pt x="265849" y="108051"/>
                </a:lnTo>
                <a:lnTo>
                  <a:pt x="281787" y="108051"/>
                </a:lnTo>
                <a:lnTo>
                  <a:pt x="281787" y="53543"/>
                </a:lnTo>
                <a:close/>
              </a:path>
              <a:path w="720725" h="162560">
                <a:moveTo>
                  <a:pt x="281787" y="0"/>
                </a:moveTo>
                <a:lnTo>
                  <a:pt x="265849" y="0"/>
                </a:lnTo>
                <a:lnTo>
                  <a:pt x="265849" y="43179"/>
                </a:lnTo>
                <a:lnTo>
                  <a:pt x="281787" y="43179"/>
                </a:lnTo>
                <a:lnTo>
                  <a:pt x="281787" y="0"/>
                </a:lnTo>
                <a:close/>
              </a:path>
              <a:path w="720725" h="162560">
                <a:moveTo>
                  <a:pt x="335661" y="39966"/>
                </a:moveTo>
                <a:lnTo>
                  <a:pt x="300990" y="64565"/>
                </a:lnTo>
                <a:lnTo>
                  <a:pt x="298399" y="89268"/>
                </a:lnTo>
                <a:lnTo>
                  <a:pt x="300037" y="96418"/>
                </a:lnTo>
                <a:lnTo>
                  <a:pt x="306590" y="108788"/>
                </a:lnTo>
                <a:lnTo>
                  <a:pt x="310959" y="113703"/>
                </a:lnTo>
                <a:lnTo>
                  <a:pt x="321868" y="121018"/>
                </a:lnTo>
                <a:lnTo>
                  <a:pt x="329018" y="122847"/>
                </a:lnTo>
                <a:lnTo>
                  <a:pt x="344284" y="122847"/>
                </a:lnTo>
                <a:lnTo>
                  <a:pt x="349897" y="122148"/>
                </a:lnTo>
                <a:lnTo>
                  <a:pt x="359473" y="119367"/>
                </a:lnTo>
                <a:lnTo>
                  <a:pt x="364299" y="117043"/>
                </a:lnTo>
                <a:lnTo>
                  <a:pt x="369176" y="113791"/>
                </a:lnTo>
                <a:lnTo>
                  <a:pt x="369176" y="108051"/>
                </a:lnTo>
                <a:lnTo>
                  <a:pt x="332790" y="108051"/>
                </a:lnTo>
                <a:lnTo>
                  <a:pt x="326682" y="105778"/>
                </a:lnTo>
                <a:lnTo>
                  <a:pt x="317220" y="96723"/>
                </a:lnTo>
                <a:lnTo>
                  <a:pt x="314642" y="90627"/>
                </a:lnTo>
                <a:lnTo>
                  <a:pt x="314236" y="82969"/>
                </a:lnTo>
                <a:lnTo>
                  <a:pt x="370573" y="82969"/>
                </a:lnTo>
                <a:lnTo>
                  <a:pt x="370573" y="80962"/>
                </a:lnTo>
                <a:lnTo>
                  <a:pt x="370073" y="73482"/>
                </a:lnTo>
                <a:lnTo>
                  <a:pt x="314591" y="73482"/>
                </a:lnTo>
                <a:lnTo>
                  <a:pt x="315696" y="67157"/>
                </a:lnTo>
                <a:lnTo>
                  <a:pt x="318058" y="62280"/>
                </a:lnTo>
                <a:lnTo>
                  <a:pt x="325310" y="55435"/>
                </a:lnTo>
                <a:lnTo>
                  <a:pt x="329971" y="53720"/>
                </a:lnTo>
                <a:lnTo>
                  <a:pt x="362882" y="53720"/>
                </a:lnTo>
                <a:lnTo>
                  <a:pt x="361086" y="51104"/>
                </a:lnTo>
                <a:lnTo>
                  <a:pt x="355933" y="46230"/>
                </a:lnTo>
                <a:lnTo>
                  <a:pt x="349978" y="42749"/>
                </a:lnTo>
                <a:lnTo>
                  <a:pt x="343221" y="40662"/>
                </a:lnTo>
                <a:lnTo>
                  <a:pt x="335661" y="39966"/>
                </a:lnTo>
                <a:close/>
              </a:path>
              <a:path w="720725" h="162560">
                <a:moveTo>
                  <a:pt x="369176" y="98297"/>
                </a:moveTo>
                <a:lnTo>
                  <a:pt x="362411" y="102565"/>
                </a:lnTo>
                <a:lnTo>
                  <a:pt x="355338" y="105613"/>
                </a:lnTo>
                <a:lnTo>
                  <a:pt x="347957" y="107441"/>
                </a:lnTo>
                <a:lnTo>
                  <a:pt x="340271" y="108051"/>
                </a:lnTo>
                <a:lnTo>
                  <a:pt x="369176" y="108051"/>
                </a:lnTo>
                <a:lnTo>
                  <a:pt x="369176" y="98297"/>
                </a:lnTo>
                <a:close/>
              </a:path>
              <a:path w="720725" h="162560">
                <a:moveTo>
                  <a:pt x="362882" y="53720"/>
                </a:moveTo>
                <a:lnTo>
                  <a:pt x="341350" y="53720"/>
                </a:lnTo>
                <a:lnTo>
                  <a:pt x="345871" y="55435"/>
                </a:lnTo>
                <a:lnTo>
                  <a:pt x="352602" y="62280"/>
                </a:lnTo>
                <a:lnTo>
                  <a:pt x="354495" y="67157"/>
                </a:lnTo>
                <a:lnTo>
                  <a:pt x="354901" y="73482"/>
                </a:lnTo>
                <a:lnTo>
                  <a:pt x="370073" y="73482"/>
                </a:lnTo>
                <a:lnTo>
                  <a:pt x="369980" y="72080"/>
                </a:lnTo>
                <a:lnTo>
                  <a:pt x="368201" y="64142"/>
                </a:lnTo>
                <a:lnTo>
                  <a:pt x="365236" y="57150"/>
                </a:lnTo>
                <a:lnTo>
                  <a:pt x="362882" y="53720"/>
                </a:lnTo>
                <a:close/>
              </a:path>
              <a:path w="720725" h="162560">
                <a:moveTo>
                  <a:pt x="402336" y="0"/>
                </a:moveTo>
                <a:lnTo>
                  <a:pt x="386486" y="0"/>
                </a:lnTo>
                <a:lnTo>
                  <a:pt x="386486" y="121627"/>
                </a:lnTo>
                <a:lnTo>
                  <a:pt x="402336" y="121627"/>
                </a:lnTo>
                <a:lnTo>
                  <a:pt x="402336" y="0"/>
                </a:lnTo>
                <a:close/>
              </a:path>
              <a:path w="720725" h="162560">
                <a:moveTo>
                  <a:pt x="435025" y="7835"/>
                </a:moveTo>
                <a:lnTo>
                  <a:pt x="429983" y="7835"/>
                </a:lnTo>
                <a:lnTo>
                  <a:pt x="427837" y="8775"/>
                </a:lnTo>
                <a:lnTo>
                  <a:pt x="424116" y="12547"/>
                </a:lnTo>
                <a:lnTo>
                  <a:pt x="423260" y="14541"/>
                </a:lnTo>
                <a:lnTo>
                  <a:pt x="423216" y="19710"/>
                </a:lnTo>
                <a:lnTo>
                  <a:pt x="424116" y="21831"/>
                </a:lnTo>
                <a:lnTo>
                  <a:pt x="427866" y="25628"/>
                </a:lnTo>
                <a:lnTo>
                  <a:pt x="429983" y="26555"/>
                </a:lnTo>
                <a:lnTo>
                  <a:pt x="435025" y="26555"/>
                </a:lnTo>
                <a:lnTo>
                  <a:pt x="437273" y="25615"/>
                </a:lnTo>
                <a:lnTo>
                  <a:pt x="440982" y="21907"/>
                </a:lnTo>
                <a:lnTo>
                  <a:pt x="441909" y="19710"/>
                </a:lnTo>
                <a:lnTo>
                  <a:pt x="441909" y="14541"/>
                </a:lnTo>
                <a:lnTo>
                  <a:pt x="440982" y="12331"/>
                </a:lnTo>
                <a:lnTo>
                  <a:pt x="437261" y="8737"/>
                </a:lnTo>
                <a:lnTo>
                  <a:pt x="435025" y="7835"/>
                </a:lnTo>
                <a:close/>
              </a:path>
              <a:path w="720725" h="162560">
                <a:moveTo>
                  <a:pt x="440436" y="41528"/>
                </a:moveTo>
                <a:lnTo>
                  <a:pt x="424586" y="41528"/>
                </a:lnTo>
                <a:lnTo>
                  <a:pt x="424586" y="121627"/>
                </a:lnTo>
                <a:lnTo>
                  <a:pt x="440436" y="121627"/>
                </a:lnTo>
                <a:lnTo>
                  <a:pt x="440436" y="41528"/>
                </a:lnTo>
                <a:close/>
              </a:path>
              <a:path w="720725" h="162560">
                <a:moveTo>
                  <a:pt x="478180" y="41528"/>
                </a:moveTo>
                <a:lnTo>
                  <a:pt x="461987" y="41528"/>
                </a:lnTo>
                <a:lnTo>
                  <a:pt x="461987" y="121627"/>
                </a:lnTo>
                <a:lnTo>
                  <a:pt x="478180" y="121627"/>
                </a:lnTo>
                <a:lnTo>
                  <a:pt x="478180" y="64427"/>
                </a:lnTo>
                <a:lnTo>
                  <a:pt x="483400" y="56934"/>
                </a:lnTo>
                <a:lnTo>
                  <a:pt x="489762" y="53200"/>
                </a:lnTo>
                <a:lnTo>
                  <a:pt x="525396" y="53200"/>
                </a:lnTo>
                <a:lnTo>
                  <a:pt x="524657" y="51714"/>
                </a:lnTo>
                <a:lnTo>
                  <a:pt x="478180" y="51714"/>
                </a:lnTo>
                <a:lnTo>
                  <a:pt x="478180" y="41528"/>
                </a:lnTo>
                <a:close/>
              </a:path>
              <a:path w="720725" h="162560">
                <a:moveTo>
                  <a:pt x="525396" y="53200"/>
                </a:moveTo>
                <a:lnTo>
                  <a:pt x="503110" y="53200"/>
                </a:lnTo>
                <a:lnTo>
                  <a:pt x="507288" y="54952"/>
                </a:lnTo>
                <a:lnTo>
                  <a:pt x="512279" y="61975"/>
                </a:lnTo>
                <a:lnTo>
                  <a:pt x="513524" y="67817"/>
                </a:lnTo>
                <a:lnTo>
                  <a:pt x="513524" y="121627"/>
                </a:lnTo>
                <a:lnTo>
                  <a:pt x="529374" y="121627"/>
                </a:lnTo>
                <a:lnTo>
                  <a:pt x="529374" y="66078"/>
                </a:lnTo>
                <a:lnTo>
                  <a:pt x="528256" y="58953"/>
                </a:lnTo>
                <a:lnTo>
                  <a:pt x="525396" y="53200"/>
                </a:lnTo>
                <a:close/>
              </a:path>
              <a:path w="720725" h="162560">
                <a:moveTo>
                  <a:pt x="507288" y="39966"/>
                </a:moveTo>
                <a:lnTo>
                  <a:pt x="502297" y="39966"/>
                </a:lnTo>
                <a:lnTo>
                  <a:pt x="495725" y="40700"/>
                </a:lnTo>
                <a:lnTo>
                  <a:pt x="489515" y="42902"/>
                </a:lnTo>
                <a:lnTo>
                  <a:pt x="483666" y="46573"/>
                </a:lnTo>
                <a:lnTo>
                  <a:pt x="478180" y="51714"/>
                </a:lnTo>
                <a:lnTo>
                  <a:pt x="524657" y="51714"/>
                </a:lnTo>
                <a:lnTo>
                  <a:pt x="523786" y="49961"/>
                </a:lnTo>
                <a:lnTo>
                  <a:pt x="520522" y="46418"/>
                </a:lnTo>
                <a:lnTo>
                  <a:pt x="511937" y="41249"/>
                </a:lnTo>
                <a:lnTo>
                  <a:pt x="507288" y="39966"/>
                </a:lnTo>
                <a:close/>
              </a:path>
              <a:path w="720725" h="162560">
                <a:moveTo>
                  <a:pt x="584073" y="39966"/>
                </a:moveTo>
                <a:lnTo>
                  <a:pt x="549402" y="64565"/>
                </a:lnTo>
                <a:lnTo>
                  <a:pt x="546811" y="89268"/>
                </a:lnTo>
                <a:lnTo>
                  <a:pt x="548449" y="96418"/>
                </a:lnTo>
                <a:lnTo>
                  <a:pt x="555002" y="108788"/>
                </a:lnTo>
                <a:lnTo>
                  <a:pt x="559371" y="113703"/>
                </a:lnTo>
                <a:lnTo>
                  <a:pt x="570280" y="121018"/>
                </a:lnTo>
                <a:lnTo>
                  <a:pt x="577430" y="122847"/>
                </a:lnTo>
                <a:lnTo>
                  <a:pt x="592696" y="122847"/>
                </a:lnTo>
                <a:lnTo>
                  <a:pt x="598309" y="122148"/>
                </a:lnTo>
                <a:lnTo>
                  <a:pt x="607885" y="119367"/>
                </a:lnTo>
                <a:lnTo>
                  <a:pt x="612711" y="117043"/>
                </a:lnTo>
                <a:lnTo>
                  <a:pt x="617588" y="113791"/>
                </a:lnTo>
                <a:lnTo>
                  <a:pt x="617588" y="108051"/>
                </a:lnTo>
                <a:lnTo>
                  <a:pt x="581202" y="108051"/>
                </a:lnTo>
                <a:lnTo>
                  <a:pt x="575094" y="105778"/>
                </a:lnTo>
                <a:lnTo>
                  <a:pt x="565632" y="96723"/>
                </a:lnTo>
                <a:lnTo>
                  <a:pt x="563054" y="90627"/>
                </a:lnTo>
                <a:lnTo>
                  <a:pt x="562648" y="82969"/>
                </a:lnTo>
                <a:lnTo>
                  <a:pt x="618985" y="82969"/>
                </a:lnTo>
                <a:lnTo>
                  <a:pt x="618985" y="80962"/>
                </a:lnTo>
                <a:lnTo>
                  <a:pt x="618485" y="73482"/>
                </a:lnTo>
                <a:lnTo>
                  <a:pt x="563003" y="73482"/>
                </a:lnTo>
                <a:lnTo>
                  <a:pt x="564108" y="67157"/>
                </a:lnTo>
                <a:lnTo>
                  <a:pt x="566470" y="62280"/>
                </a:lnTo>
                <a:lnTo>
                  <a:pt x="573722" y="55435"/>
                </a:lnTo>
                <a:lnTo>
                  <a:pt x="578383" y="53720"/>
                </a:lnTo>
                <a:lnTo>
                  <a:pt x="611294" y="53720"/>
                </a:lnTo>
                <a:lnTo>
                  <a:pt x="609498" y="51104"/>
                </a:lnTo>
                <a:lnTo>
                  <a:pt x="604345" y="46230"/>
                </a:lnTo>
                <a:lnTo>
                  <a:pt x="598390" y="42749"/>
                </a:lnTo>
                <a:lnTo>
                  <a:pt x="591633" y="40662"/>
                </a:lnTo>
                <a:lnTo>
                  <a:pt x="584073" y="39966"/>
                </a:lnTo>
                <a:close/>
              </a:path>
              <a:path w="720725" h="162560">
                <a:moveTo>
                  <a:pt x="617588" y="98297"/>
                </a:moveTo>
                <a:lnTo>
                  <a:pt x="610823" y="102565"/>
                </a:lnTo>
                <a:lnTo>
                  <a:pt x="603750" y="105613"/>
                </a:lnTo>
                <a:lnTo>
                  <a:pt x="596369" y="107441"/>
                </a:lnTo>
                <a:lnTo>
                  <a:pt x="588683" y="108051"/>
                </a:lnTo>
                <a:lnTo>
                  <a:pt x="617588" y="108051"/>
                </a:lnTo>
                <a:lnTo>
                  <a:pt x="617588" y="98297"/>
                </a:lnTo>
                <a:close/>
              </a:path>
              <a:path w="720725" h="162560">
                <a:moveTo>
                  <a:pt x="611294" y="53720"/>
                </a:moveTo>
                <a:lnTo>
                  <a:pt x="589762" y="53720"/>
                </a:lnTo>
                <a:lnTo>
                  <a:pt x="594283" y="55435"/>
                </a:lnTo>
                <a:lnTo>
                  <a:pt x="601014" y="62280"/>
                </a:lnTo>
                <a:lnTo>
                  <a:pt x="602907" y="67157"/>
                </a:lnTo>
                <a:lnTo>
                  <a:pt x="603313" y="73482"/>
                </a:lnTo>
                <a:lnTo>
                  <a:pt x="618485" y="73482"/>
                </a:lnTo>
                <a:lnTo>
                  <a:pt x="618392" y="72080"/>
                </a:lnTo>
                <a:lnTo>
                  <a:pt x="616613" y="64142"/>
                </a:lnTo>
                <a:lnTo>
                  <a:pt x="613648" y="57150"/>
                </a:lnTo>
                <a:lnTo>
                  <a:pt x="611294" y="53720"/>
                </a:lnTo>
                <a:close/>
              </a:path>
              <a:path w="720725" h="162560">
                <a:moveTo>
                  <a:pt x="630631" y="98818"/>
                </a:moveTo>
                <a:lnTo>
                  <a:pt x="630631" y="115887"/>
                </a:lnTo>
                <a:lnTo>
                  <a:pt x="636257" y="118605"/>
                </a:lnTo>
                <a:lnTo>
                  <a:pt x="640930" y="120484"/>
                </a:lnTo>
                <a:lnTo>
                  <a:pt x="648360" y="122516"/>
                </a:lnTo>
                <a:lnTo>
                  <a:pt x="652602" y="123024"/>
                </a:lnTo>
                <a:lnTo>
                  <a:pt x="665429" y="123024"/>
                </a:lnTo>
                <a:lnTo>
                  <a:pt x="672020" y="120916"/>
                </a:lnTo>
                <a:lnTo>
                  <a:pt x="682294" y="112509"/>
                </a:lnTo>
                <a:lnTo>
                  <a:pt x="683808" y="109346"/>
                </a:lnTo>
                <a:lnTo>
                  <a:pt x="652945" y="109346"/>
                </a:lnTo>
                <a:lnTo>
                  <a:pt x="649008" y="108381"/>
                </a:lnTo>
                <a:lnTo>
                  <a:pt x="639673" y="104495"/>
                </a:lnTo>
                <a:lnTo>
                  <a:pt x="635101" y="101955"/>
                </a:lnTo>
                <a:lnTo>
                  <a:pt x="630631" y="98818"/>
                </a:lnTo>
                <a:close/>
              </a:path>
              <a:path w="720725" h="162560">
                <a:moveTo>
                  <a:pt x="664667" y="39966"/>
                </a:moveTo>
                <a:lnTo>
                  <a:pt x="649287" y="39966"/>
                </a:lnTo>
                <a:lnTo>
                  <a:pt x="643115" y="41909"/>
                </a:lnTo>
                <a:lnTo>
                  <a:pt x="633539" y="49682"/>
                </a:lnTo>
                <a:lnTo>
                  <a:pt x="631151" y="54698"/>
                </a:lnTo>
                <a:lnTo>
                  <a:pt x="631151" y="65620"/>
                </a:lnTo>
                <a:lnTo>
                  <a:pt x="632726" y="70015"/>
                </a:lnTo>
                <a:lnTo>
                  <a:pt x="639064" y="78079"/>
                </a:lnTo>
                <a:lnTo>
                  <a:pt x="645744" y="82943"/>
                </a:lnTo>
                <a:lnTo>
                  <a:pt x="655967" y="88633"/>
                </a:lnTo>
                <a:lnTo>
                  <a:pt x="661073" y="91528"/>
                </a:lnTo>
                <a:lnTo>
                  <a:pt x="664387" y="93751"/>
                </a:lnTo>
                <a:lnTo>
                  <a:pt x="667473" y="96824"/>
                </a:lnTo>
                <a:lnTo>
                  <a:pt x="668235" y="98755"/>
                </a:lnTo>
                <a:lnTo>
                  <a:pt x="668235" y="103339"/>
                </a:lnTo>
                <a:lnTo>
                  <a:pt x="667054" y="105282"/>
                </a:lnTo>
                <a:lnTo>
                  <a:pt x="662292" y="108534"/>
                </a:lnTo>
                <a:lnTo>
                  <a:pt x="659447" y="109346"/>
                </a:lnTo>
                <a:lnTo>
                  <a:pt x="683808" y="109346"/>
                </a:lnTo>
                <a:lnTo>
                  <a:pt x="684872" y="107124"/>
                </a:lnTo>
                <a:lnTo>
                  <a:pt x="684872" y="100571"/>
                </a:lnTo>
                <a:lnTo>
                  <a:pt x="659180" y="72275"/>
                </a:lnTo>
                <a:lnTo>
                  <a:pt x="654875" y="69900"/>
                </a:lnTo>
                <a:lnTo>
                  <a:pt x="651878" y="67868"/>
                </a:lnTo>
                <a:lnTo>
                  <a:pt x="648462" y="64503"/>
                </a:lnTo>
                <a:lnTo>
                  <a:pt x="647611" y="62725"/>
                </a:lnTo>
                <a:lnTo>
                  <a:pt x="647611" y="58712"/>
                </a:lnTo>
                <a:lnTo>
                  <a:pt x="648550" y="56984"/>
                </a:lnTo>
                <a:lnTo>
                  <a:pt x="652322" y="54368"/>
                </a:lnTo>
                <a:lnTo>
                  <a:pt x="654799" y="53720"/>
                </a:lnTo>
                <a:lnTo>
                  <a:pt x="680948" y="53720"/>
                </a:lnTo>
                <a:lnTo>
                  <a:pt x="680948" y="46583"/>
                </a:lnTo>
                <a:lnTo>
                  <a:pt x="672706" y="42163"/>
                </a:lnTo>
                <a:lnTo>
                  <a:pt x="664667" y="39966"/>
                </a:lnTo>
                <a:close/>
              </a:path>
              <a:path w="720725" h="162560">
                <a:moveTo>
                  <a:pt x="680948" y="53720"/>
                </a:moveTo>
                <a:lnTo>
                  <a:pt x="663854" y="53720"/>
                </a:lnTo>
                <a:lnTo>
                  <a:pt x="671550" y="56565"/>
                </a:lnTo>
                <a:lnTo>
                  <a:pt x="680948" y="62255"/>
                </a:lnTo>
                <a:lnTo>
                  <a:pt x="680948" y="53720"/>
                </a:lnTo>
                <a:close/>
              </a:path>
              <a:path w="720725" h="162560">
                <a:moveTo>
                  <a:pt x="712749" y="102209"/>
                </a:moveTo>
                <a:lnTo>
                  <a:pt x="706831" y="102209"/>
                </a:lnTo>
                <a:lnTo>
                  <a:pt x="704329" y="103225"/>
                </a:lnTo>
                <a:lnTo>
                  <a:pt x="700265" y="107289"/>
                </a:lnTo>
                <a:lnTo>
                  <a:pt x="699249" y="109791"/>
                </a:lnTo>
                <a:lnTo>
                  <a:pt x="699249" y="115646"/>
                </a:lnTo>
                <a:lnTo>
                  <a:pt x="700265" y="118084"/>
                </a:lnTo>
                <a:lnTo>
                  <a:pt x="704329" y="122034"/>
                </a:lnTo>
                <a:lnTo>
                  <a:pt x="706831" y="123024"/>
                </a:lnTo>
                <a:lnTo>
                  <a:pt x="712800" y="123024"/>
                </a:lnTo>
                <a:lnTo>
                  <a:pt x="715340" y="122034"/>
                </a:lnTo>
                <a:lnTo>
                  <a:pt x="719467" y="118084"/>
                </a:lnTo>
                <a:lnTo>
                  <a:pt x="720496" y="115646"/>
                </a:lnTo>
                <a:lnTo>
                  <a:pt x="720496" y="109791"/>
                </a:lnTo>
                <a:lnTo>
                  <a:pt x="719455" y="107289"/>
                </a:lnTo>
                <a:lnTo>
                  <a:pt x="715276" y="103225"/>
                </a:lnTo>
                <a:lnTo>
                  <a:pt x="712749" y="102209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581142" y="6543592"/>
            <a:ext cx="55880" cy="87630"/>
          </a:xfrm>
          <a:custGeom>
            <a:avLst/>
            <a:gdLst/>
            <a:ahLst/>
            <a:cxnLst/>
            <a:rect l="l" t="t" r="r" b="b"/>
            <a:pathLst>
              <a:path w="55879" h="87629">
                <a:moveTo>
                  <a:pt x="55829" y="0"/>
                </a:moveTo>
                <a:lnTo>
                  <a:pt x="0" y="0"/>
                </a:lnTo>
                <a:lnTo>
                  <a:pt x="0" y="11798"/>
                </a:lnTo>
                <a:lnTo>
                  <a:pt x="37299" y="11798"/>
                </a:lnTo>
                <a:lnTo>
                  <a:pt x="5740" y="82638"/>
                </a:lnTo>
                <a:lnTo>
                  <a:pt x="16789" y="87299"/>
                </a:lnTo>
                <a:lnTo>
                  <a:pt x="55829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163" y="646493"/>
            <a:ext cx="56419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Join the Pack</a:t>
            </a:r>
            <a:r>
              <a:rPr dirty="0" spc="-114"/>
              <a:t> </a:t>
            </a:r>
            <a:r>
              <a:rPr dirty="0" spc="-95"/>
              <a:t>Today!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2083307"/>
            <a:ext cx="12192000" cy="4775200"/>
            <a:chOff x="0" y="2083307"/>
            <a:chExt cx="12192000" cy="4775200"/>
          </a:xfrm>
        </p:grpSpPr>
        <p:sp>
          <p:nvSpPr>
            <p:cNvPr id="4" name="object 4"/>
            <p:cNvSpPr/>
            <p:nvPr/>
          </p:nvSpPr>
          <p:spPr>
            <a:xfrm>
              <a:off x="0" y="2083307"/>
              <a:ext cx="12192000" cy="4775200"/>
            </a:xfrm>
            <a:custGeom>
              <a:avLst/>
              <a:gdLst/>
              <a:ahLst/>
              <a:cxnLst/>
              <a:rect l="l" t="t" r="r" b="b"/>
              <a:pathLst>
                <a:path w="12192000" h="4775200">
                  <a:moveTo>
                    <a:pt x="12192000" y="0"/>
                  </a:moveTo>
                  <a:lnTo>
                    <a:pt x="0" y="0"/>
                  </a:lnTo>
                  <a:lnTo>
                    <a:pt x="0" y="4774692"/>
                  </a:lnTo>
                  <a:lnTo>
                    <a:pt x="12192000" y="47746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770B1">
                <a:alpha val="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40864" y="2083307"/>
              <a:ext cx="7510272" cy="42260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5774436"/>
              <a:ext cx="12192000" cy="10835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Karrie Grundy</dc:creator>
  <dc:title>Wanna Be a Frac Sand Hauler?</dc:title>
  <dcterms:created xsi:type="dcterms:W3CDTF">2022-04-04T14:14:06Z</dcterms:created>
  <dcterms:modified xsi:type="dcterms:W3CDTF">2022-04-04T14:14:06Z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2022-04-03T00:00:00Z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2022-04-04T00:00:00Z</vt:filetime>
  </property>
</Properties>
</file>